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Lst>
  <p:notesMasterIdLst>
    <p:notesMasterId r:id="rId34"/>
  </p:notesMasterIdLst>
  <p:sldIdLst>
    <p:sldId id="259" r:id="rId5"/>
    <p:sldId id="256" r:id="rId6"/>
    <p:sldId id="260" r:id="rId7"/>
    <p:sldId id="284" r:id="rId8"/>
    <p:sldId id="267" r:id="rId9"/>
    <p:sldId id="268" r:id="rId10"/>
    <p:sldId id="269" r:id="rId11"/>
    <p:sldId id="270" r:id="rId12"/>
    <p:sldId id="271" r:id="rId13"/>
    <p:sldId id="263" r:id="rId14"/>
    <p:sldId id="264" r:id="rId15"/>
    <p:sldId id="261" r:id="rId16"/>
    <p:sldId id="286" r:id="rId17"/>
    <p:sldId id="273" r:id="rId18"/>
    <p:sldId id="276" r:id="rId19"/>
    <p:sldId id="258" r:id="rId20"/>
    <p:sldId id="277" r:id="rId21"/>
    <p:sldId id="278" r:id="rId22"/>
    <p:sldId id="279" r:id="rId23"/>
    <p:sldId id="257" r:id="rId24"/>
    <p:sldId id="262" r:id="rId25"/>
    <p:sldId id="280" r:id="rId26"/>
    <p:sldId id="282" r:id="rId27"/>
    <p:sldId id="283" r:id="rId28"/>
    <p:sldId id="275" r:id="rId29"/>
    <p:sldId id="289" r:id="rId30"/>
    <p:sldId id="274" r:id="rId31"/>
    <p:sldId id="285" r:id="rId32"/>
    <p:sldId id="287"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C98EB0-3CD5-4C0D-93D9-541C790FDDDE}" v="111" dt="2026-01-15T13:37:02.2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29" autoAdjust="0"/>
    <p:restoredTop sz="94660"/>
  </p:normalViewPr>
  <p:slideViewPr>
    <p:cSldViewPr snapToGrid="0">
      <p:cViewPr varScale="1">
        <p:scale>
          <a:sx n="105" d="100"/>
          <a:sy n="105" d="100"/>
        </p:scale>
        <p:origin x="77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sa Lickert" userId="ea16b4d5-74e5-4bcb-a48d-0447db14a945" providerId="ADAL" clId="{F3D1E1C1-09F3-4121-8ACF-23A61518F5C4}"/>
    <pc:docChg chg="undo custSel addSld delSld modSld sldOrd">
      <pc:chgData name="Lisa Lickert" userId="ea16b4d5-74e5-4bcb-a48d-0447db14a945" providerId="ADAL" clId="{F3D1E1C1-09F3-4121-8ACF-23A61518F5C4}" dt="2026-01-15T13:58:41.323" v="4311" actId="1076"/>
      <pc:docMkLst>
        <pc:docMk/>
      </pc:docMkLst>
      <pc:sldChg chg="addSp modSp mod ord">
        <pc:chgData name="Lisa Lickert" userId="ea16b4d5-74e5-4bcb-a48d-0447db14a945" providerId="ADAL" clId="{F3D1E1C1-09F3-4121-8ACF-23A61518F5C4}" dt="2026-01-15T13:39:55.484" v="4303" actId="1076"/>
        <pc:sldMkLst>
          <pc:docMk/>
          <pc:sldMk cId="2766053090" sldId="256"/>
        </pc:sldMkLst>
        <pc:spChg chg="mod">
          <ac:chgData name="Lisa Lickert" userId="ea16b4d5-74e5-4bcb-a48d-0447db14a945" providerId="ADAL" clId="{F3D1E1C1-09F3-4121-8ACF-23A61518F5C4}" dt="2026-01-14T17:52:50.954" v="62"/>
          <ac:spMkLst>
            <pc:docMk/>
            <pc:sldMk cId="2766053090" sldId="256"/>
            <ac:spMk id="2" creationId="{B7B10B06-4C07-5B68-AE46-2CADBA19B4F2}"/>
          </ac:spMkLst>
        </pc:spChg>
        <pc:spChg chg="mod">
          <ac:chgData name="Lisa Lickert" userId="ea16b4d5-74e5-4bcb-a48d-0447db14a945" providerId="ADAL" clId="{F3D1E1C1-09F3-4121-8ACF-23A61518F5C4}" dt="2026-01-15T13:39:24.394" v="4298" actId="20577"/>
          <ac:spMkLst>
            <pc:docMk/>
            <pc:sldMk cId="2766053090" sldId="256"/>
            <ac:spMk id="3" creationId="{E6A26546-17D0-69C5-BEB5-62D3AE721702}"/>
          </ac:spMkLst>
        </pc:spChg>
        <pc:spChg chg="add mod">
          <ac:chgData name="Lisa Lickert" userId="ea16b4d5-74e5-4bcb-a48d-0447db14a945" providerId="ADAL" clId="{F3D1E1C1-09F3-4121-8ACF-23A61518F5C4}" dt="2026-01-15T13:39:55.484" v="4303" actId="1076"/>
          <ac:spMkLst>
            <pc:docMk/>
            <pc:sldMk cId="2766053090" sldId="256"/>
            <ac:spMk id="4" creationId="{48618F2A-8465-A199-AB86-FB11DDD42940}"/>
          </ac:spMkLst>
        </pc:spChg>
        <pc:spChg chg="add mod">
          <ac:chgData name="Lisa Lickert" userId="ea16b4d5-74e5-4bcb-a48d-0447db14a945" providerId="ADAL" clId="{F3D1E1C1-09F3-4121-8ACF-23A61518F5C4}" dt="2026-01-15T13:39:45.615" v="4301" actId="1076"/>
          <ac:spMkLst>
            <pc:docMk/>
            <pc:sldMk cId="2766053090" sldId="256"/>
            <ac:spMk id="5" creationId="{3645F207-B4E4-C0E2-0CEE-63EF1B5021B3}"/>
          </ac:spMkLst>
        </pc:spChg>
      </pc:sldChg>
      <pc:sldChg chg="add">
        <pc:chgData name="Lisa Lickert" userId="ea16b4d5-74e5-4bcb-a48d-0447db14a945" providerId="ADAL" clId="{F3D1E1C1-09F3-4121-8ACF-23A61518F5C4}" dt="2026-01-14T22:42:06.303" v="2893"/>
        <pc:sldMkLst>
          <pc:docMk/>
          <pc:sldMk cId="436980434" sldId="257"/>
        </pc:sldMkLst>
      </pc:sldChg>
      <pc:sldChg chg="add">
        <pc:chgData name="Lisa Lickert" userId="ea16b4d5-74e5-4bcb-a48d-0447db14a945" providerId="ADAL" clId="{F3D1E1C1-09F3-4121-8ACF-23A61518F5C4}" dt="2026-01-14T22:42:06.303" v="2893"/>
        <pc:sldMkLst>
          <pc:docMk/>
          <pc:sldMk cId="3668894584" sldId="258"/>
        </pc:sldMkLst>
      </pc:sldChg>
      <pc:sldChg chg="delSp modSp add mod setBg delDesignElem">
        <pc:chgData name="Lisa Lickert" userId="ea16b4d5-74e5-4bcb-a48d-0447db14a945" providerId="ADAL" clId="{F3D1E1C1-09F3-4121-8ACF-23A61518F5C4}" dt="2026-01-15T13:41:06.689" v="4307" actId="14100"/>
        <pc:sldMkLst>
          <pc:docMk/>
          <pc:sldMk cId="1505916666" sldId="259"/>
        </pc:sldMkLst>
        <pc:spChg chg="mod">
          <ac:chgData name="Lisa Lickert" userId="ea16b4d5-74e5-4bcb-a48d-0447db14a945" providerId="ADAL" clId="{F3D1E1C1-09F3-4121-8ACF-23A61518F5C4}" dt="2026-01-15T13:41:06.689" v="4307" actId="14100"/>
          <ac:spMkLst>
            <pc:docMk/>
            <pc:sldMk cId="1505916666" sldId="259"/>
            <ac:spMk id="2" creationId="{68C35B32-9A03-66CA-9197-D12D0E2B683C}"/>
          </ac:spMkLst>
        </pc:spChg>
        <pc:spChg chg="mod">
          <ac:chgData name="Lisa Lickert" userId="ea16b4d5-74e5-4bcb-a48d-0447db14a945" providerId="ADAL" clId="{F3D1E1C1-09F3-4121-8ACF-23A61518F5C4}" dt="2026-01-15T13:38:43.224" v="4195" actId="20577"/>
          <ac:spMkLst>
            <pc:docMk/>
            <pc:sldMk cId="1505916666" sldId="259"/>
            <ac:spMk id="3" creationId="{90CF3EC1-F0EA-77D0-5D64-A3D60A6637DB}"/>
          </ac:spMkLst>
        </pc:spChg>
        <pc:spChg chg="del">
          <ac:chgData name="Lisa Lickert" userId="ea16b4d5-74e5-4bcb-a48d-0447db14a945" providerId="ADAL" clId="{F3D1E1C1-09F3-4121-8ACF-23A61518F5C4}" dt="2026-01-14T17:46:39.057" v="29"/>
          <ac:spMkLst>
            <pc:docMk/>
            <pc:sldMk cId="1505916666" sldId="259"/>
            <ac:spMk id="9" creationId="{F277FA25-B6B8-44CA-B095-1BC1FD600997}"/>
          </ac:spMkLst>
        </pc:spChg>
        <pc:spChg chg="del">
          <ac:chgData name="Lisa Lickert" userId="ea16b4d5-74e5-4bcb-a48d-0447db14a945" providerId="ADAL" clId="{F3D1E1C1-09F3-4121-8ACF-23A61518F5C4}" dt="2026-01-14T17:46:39.057" v="29"/>
          <ac:spMkLst>
            <pc:docMk/>
            <pc:sldMk cId="1505916666" sldId="259"/>
            <ac:spMk id="10" creationId="{F160911A-F75F-4376-B588-A5D201AE4C4E}"/>
          </ac:spMkLst>
        </pc:spChg>
      </pc:sldChg>
      <pc:sldChg chg="modSp add mod">
        <pc:chgData name="Lisa Lickert" userId="ea16b4d5-74e5-4bcb-a48d-0447db14a945" providerId="ADAL" clId="{F3D1E1C1-09F3-4121-8ACF-23A61518F5C4}" dt="2026-01-14T22:53:27.223" v="3040" actId="6549"/>
        <pc:sldMkLst>
          <pc:docMk/>
          <pc:sldMk cId="787628961" sldId="260"/>
        </pc:sldMkLst>
        <pc:spChg chg="mod">
          <ac:chgData name="Lisa Lickert" userId="ea16b4d5-74e5-4bcb-a48d-0447db14a945" providerId="ADAL" clId="{F3D1E1C1-09F3-4121-8ACF-23A61518F5C4}" dt="2026-01-14T18:47:07.331" v="1190" actId="255"/>
          <ac:spMkLst>
            <pc:docMk/>
            <pc:sldMk cId="787628961" sldId="260"/>
            <ac:spMk id="2" creationId="{BDDA0984-39BA-2F30-70A6-26558FDCCA37}"/>
          </ac:spMkLst>
        </pc:spChg>
        <pc:spChg chg="mod">
          <ac:chgData name="Lisa Lickert" userId="ea16b4d5-74e5-4bcb-a48d-0447db14a945" providerId="ADAL" clId="{F3D1E1C1-09F3-4121-8ACF-23A61518F5C4}" dt="2026-01-14T22:53:27.223" v="3040" actId="6549"/>
          <ac:spMkLst>
            <pc:docMk/>
            <pc:sldMk cId="787628961" sldId="260"/>
            <ac:spMk id="3" creationId="{928E357E-0A5E-6240-4893-D72604A8DBFA}"/>
          </ac:spMkLst>
        </pc:spChg>
      </pc:sldChg>
      <pc:sldChg chg="addSp modSp add mod">
        <pc:chgData name="Lisa Lickert" userId="ea16b4d5-74e5-4bcb-a48d-0447db14a945" providerId="ADAL" clId="{F3D1E1C1-09F3-4121-8ACF-23A61518F5C4}" dt="2026-01-15T13:58:41.323" v="4311" actId="1076"/>
        <pc:sldMkLst>
          <pc:docMk/>
          <pc:sldMk cId="1771324038" sldId="261"/>
        </pc:sldMkLst>
        <pc:spChg chg="mod">
          <ac:chgData name="Lisa Lickert" userId="ea16b4d5-74e5-4bcb-a48d-0447db14a945" providerId="ADAL" clId="{F3D1E1C1-09F3-4121-8ACF-23A61518F5C4}" dt="2026-01-14T23:00:34.183" v="3080" actId="20577"/>
          <ac:spMkLst>
            <pc:docMk/>
            <pc:sldMk cId="1771324038" sldId="261"/>
            <ac:spMk id="2" creationId="{2714C547-9ADC-DACD-EECE-F53BF618619A}"/>
          </ac:spMkLst>
        </pc:spChg>
        <pc:spChg chg="mod">
          <ac:chgData name="Lisa Lickert" userId="ea16b4d5-74e5-4bcb-a48d-0447db14a945" providerId="ADAL" clId="{F3D1E1C1-09F3-4121-8ACF-23A61518F5C4}" dt="2026-01-14T23:02:24.075" v="3089" actId="20577"/>
          <ac:spMkLst>
            <pc:docMk/>
            <pc:sldMk cId="1771324038" sldId="261"/>
            <ac:spMk id="3" creationId="{46A18B78-3886-0AB8-727C-043CB2E73BE6}"/>
          </ac:spMkLst>
        </pc:spChg>
        <pc:spChg chg="add mod">
          <ac:chgData name="Lisa Lickert" userId="ea16b4d5-74e5-4bcb-a48d-0447db14a945" providerId="ADAL" clId="{F3D1E1C1-09F3-4121-8ACF-23A61518F5C4}" dt="2026-01-15T13:58:41.323" v="4311" actId="1076"/>
          <ac:spMkLst>
            <pc:docMk/>
            <pc:sldMk cId="1771324038" sldId="261"/>
            <ac:spMk id="4" creationId="{8EA548DB-EF40-B3C5-CD9C-0E6F2300B431}"/>
          </ac:spMkLst>
        </pc:spChg>
      </pc:sldChg>
      <pc:sldChg chg="add">
        <pc:chgData name="Lisa Lickert" userId="ea16b4d5-74e5-4bcb-a48d-0447db14a945" providerId="ADAL" clId="{F3D1E1C1-09F3-4121-8ACF-23A61518F5C4}" dt="2026-01-14T22:42:06.303" v="2893"/>
        <pc:sldMkLst>
          <pc:docMk/>
          <pc:sldMk cId="1744391739" sldId="262"/>
        </pc:sldMkLst>
      </pc:sldChg>
      <pc:sldChg chg="modSp add del mod">
        <pc:chgData name="Lisa Lickert" userId="ea16b4d5-74e5-4bcb-a48d-0447db14a945" providerId="ADAL" clId="{F3D1E1C1-09F3-4121-8ACF-23A61518F5C4}" dt="2026-01-14T22:39:55.858" v="2888" actId="2696"/>
        <pc:sldMkLst>
          <pc:docMk/>
          <pc:sldMk cId="2141771202" sldId="262"/>
        </pc:sldMkLst>
        <pc:spChg chg="mod">
          <ac:chgData name="Lisa Lickert" userId="ea16b4d5-74e5-4bcb-a48d-0447db14a945" providerId="ADAL" clId="{F3D1E1C1-09F3-4121-8ACF-23A61518F5C4}" dt="2026-01-14T22:37:48.265" v="2842" actId="20577"/>
          <ac:spMkLst>
            <pc:docMk/>
            <pc:sldMk cId="2141771202" sldId="262"/>
            <ac:spMk id="2" creationId="{A802F729-6EB3-1B5A-A050-68141110CC9A}"/>
          </ac:spMkLst>
        </pc:spChg>
      </pc:sldChg>
      <pc:sldChg chg="delSp modSp add mod ord setBg delDesignElem">
        <pc:chgData name="Lisa Lickert" userId="ea16b4d5-74e5-4bcb-a48d-0447db14a945" providerId="ADAL" clId="{F3D1E1C1-09F3-4121-8ACF-23A61518F5C4}" dt="2026-01-14T22:18:27.099" v="2551" actId="20577"/>
        <pc:sldMkLst>
          <pc:docMk/>
          <pc:sldMk cId="2985200994" sldId="263"/>
        </pc:sldMkLst>
        <pc:spChg chg="mod">
          <ac:chgData name="Lisa Lickert" userId="ea16b4d5-74e5-4bcb-a48d-0447db14a945" providerId="ADAL" clId="{F3D1E1C1-09F3-4121-8ACF-23A61518F5C4}" dt="2026-01-14T22:18:05.537" v="2545" actId="14100"/>
          <ac:spMkLst>
            <pc:docMk/>
            <pc:sldMk cId="2985200994" sldId="263"/>
            <ac:spMk id="2" creationId="{8BB7C34B-E50A-0D85-25E2-B75EA151EF23}"/>
          </ac:spMkLst>
        </pc:spChg>
        <pc:spChg chg="mod">
          <ac:chgData name="Lisa Lickert" userId="ea16b4d5-74e5-4bcb-a48d-0447db14a945" providerId="ADAL" clId="{F3D1E1C1-09F3-4121-8ACF-23A61518F5C4}" dt="2026-01-14T22:18:27.099" v="2551" actId="20577"/>
          <ac:spMkLst>
            <pc:docMk/>
            <pc:sldMk cId="2985200994" sldId="263"/>
            <ac:spMk id="3" creationId="{81503B89-B61B-025D-CE1E-2098518A2266}"/>
          </ac:spMkLst>
        </pc:spChg>
        <pc:spChg chg="del">
          <ac:chgData name="Lisa Lickert" userId="ea16b4d5-74e5-4bcb-a48d-0447db14a945" providerId="ADAL" clId="{F3D1E1C1-09F3-4121-8ACF-23A61518F5C4}" dt="2026-01-14T18:50:59.307" v="1379"/>
          <ac:spMkLst>
            <pc:docMk/>
            <pc:sldMk cId="2985200994" sldId="263"/>
            <ac:spMk id="6" creationId="{97E60398-905F-436C-AB6F-00D742F6258D}"/>
          </ac:spMkLst>
        </pc:spChg>
        <pc:picChg chg="mod">
          <ac:chgData name="Lisa Lickert" userId="ea16b4d5-74e5-4bcb-a48d-0447db14a945" providerId="ADAL" clId="{F3D1E1C1-09F3-4121-8ACF-23A61518F5C4}" dt="2026-01-14T22:17:56.264" v="2543" actId="14100"/>
          <ac:picMkLst>
            <pc:docMk/>
            <pc:sldMk cId="2985200994" sldId="263"/>
            <ac:picMk id="4" creationId="{AF14DE68-40B3-4C14-BB87-D98D8AF208E3}"/>
          </ac:picMkLst>
        </pc:picChg>
      </pc:sldChg>
      <pc:sldChg chg="addSp delSp modSp add mod setBg delDesignElem">
        <pc:chgData name="Lisa Lickert" userId="ea16b4d5-74e5-4bcb-a48d-0447db14a945" providerId="ADAL" clId="{F3D1E1C1-09F3-4121-8ACF-23A61518F5C4}" dt="2026-01-14T23:00:04.061" v="3073" actId="20577"/>
        <pc:sldMkLst>
          <pc:docMk/>
          <pc:sldMk cId="1304737083" sldId="264"/>
        </pc:sldMkLst>
        <pc:spChg chg="mod">
          <ac:chgData name="Lisa Lickert" userId="ea16b4d5-74e5-4bcb-a48d-0447db14a945" providerId="ADAL" clId="{F3D1E1C1-09F3-4121-8ACF-23A61518F5C4}" dt="2026-01-14T22:20:10.628" v="2554" actId="122"/>
          <ac:spMkLst>
            <pc:docMk/>
            <pc:sldMk cId="1304737083" sldId="264"/>
            <ac:spMk id="2" creationId="{6D9E599F-9B83-CB8D-4C56-4A51FA679C3E}"/>
          </ac:spMkLst>
        </pc:spChg>
        <pc:spChg chg="mod">
          <ac:chgData name="Lisa Lickert" userId="ea16b4d5-74e5-4bcb-a48d-0447db14a945" providerId="ADAL" clId="{F3D1E1C1-09F3-4121-8ACF-23A61518F5C4}" dt="2026-01-14T23:00:04.061" v="3073" actId="20577"/>
          <ac:spMkLst>
            <pc:docMk/>
            <pc:sldMk cId="1304737083" sldId="264"/>
            <ac:spMk id="3" creationId="{19C8936C-7526-5734-C2AB-78F68827826E}"/>
          </ac:spMkLst>
        </pc:spChg>
        <pc:spChg chg="add">
          <ac:chgData name="Lisa Lickert" userId="ea16b4d5-74e5-4bcb-a48d-0447db14a945" providerId="ADAL" clId="{F3D1E1C1-09F3-4121-8ACF-23A61518F5C4}" dt="2026-01-14T22:22:53.258" v="2555"/>
          <ac:spMkLst>
            <pc:docMk/>
            <pc:sldMk cId="1304737083" sldId="264"/>
            <ac:spMk id="4" creationId="{201BD82C-04A4-2B87-9C49-E8D1ED25A5B1}"/>
          </ac:spMkLst>
        </pc:spChg>
        <pc:spChg chg="add del mod">
          <ac:chgData name="Lisa Lickert" userId="ea16b4d5-74e5-4bcb-a48d-0447db14a945" providerId="ADAL" clId="{F3D1E1C1-09F3-4121-8ACF-23A61518F5C4}" dt="2026-01-14T22:25:26.812" v="2688"/>
          <ac:spMkLst>
            <pc:docMk/>
            <pc:sldMk cId="1304737083" sldId="264"/>
            <ac:spMk id="5" creationId="{BD639592-E2AC-996D-F67C-3703C46E7B62}"/>
          </ac:spMkLst>
        </pc:spChg>
        <pc:spChg chg="del">
          <ac:chgData name="Lisa Lickert" userId="ea16b4d5-74e5-4bcb-a48d-0447db14a945" providerId="ADAL" clId="{F3D1E1C1-09F3-4121-8ACF-23A61518F5C4}" dt="2026-01-14T18:55:39.141" v="1562"/>
          <ac:spMkLst>
            <pc:docMk/>
            <pc:sldMk cId="1304737083" sldId="264"/>
            <ac:spMk id="10" creationId="{6020E385-54F4-42F2-9A7E-7A8B8160EC60}"/>
          </ac:spMkLst>
        </pc:spChg>
        <pc:spChg chg="del">
          <ac:chgData name="Lisa Lickert" userId="ea16b4d5-74e5-4bcb-a48d-0447db14a945" providerId="ADAL" clId="{F3D1E1C1-09F3-4121-8ACF-23A61518F5C4}" dt="2026-01-14T18:55:39.141" v="1562"/>
          <ac:spMkLst>
            <pc:docMk/>
            <pc:sldMk cId="1304737083" sldId="264"/>
            <ac:spMk id="12" creationId="{B1B60728-8C3E-4908-96B8-23E96225950E}"/>
          </ac:spMkLst>
        </pc:spChg>
      </pc:sldChg>
      <pc:sldChg chg="add del">
        <pc:chgData name="Lisa Lickert" userId="ea16b4d5-74e5-4bcb-a48d-0447db14a945" providerId="ADAL" clId="{F3D1E1C1-09F3-4121-8ACF-23A61518F5C4}" dt="2026-01-14T22:40:16.840" v="2892" actId="2696"/>
        <pc:sldMkLst>
          <pc:docMk/>
          <pc:sldMk cId="991689954" sldId="265"/>
        </pc:sldMkLst>
      </pc:sldChg>
      <pc:sldChg chg="modSp add del mod ord">
        <pc:chgData name="Lisa Lickert" userId="ea16b4d5-74e5-4bcb-a48d-0447db14a945" providerId="ADAL" clId="{F3D1E1C1-09F3-4121-8ACF-23A61518F5C4}" dt="2026-01-14T23:28:54.306" v="4019" actId="2696"/>
        <pc:sldMkLst>
          <pc:docMk/>
          <pc:sldMk cId="941494678" sldId="266"/>
        </pc:sldMkLst>
        <pc:spChg chg="mod">
          <ac:chgData name="Lisa Lickert" userId="ea16b4d5-74e5-4bcb-a48d-0447db14a945" providerId="ADAL" clId="{F3D1E1C1-09F3-4121-8ACF-23A61518F5C4}" dt="2026-01-14T23:10:22.904" v="3314" actId="6549"/>
          <ac:spMkLst>
            <pc:docMk/>
            <pc:sldMk cId="941494678" sldId="266"/>
            <ac:spMk id="2" creationId="{4D8BEE31-7645-7EE8-B4DD-BF8400F83501}"/>
          </ac:spMkLst>
        </pc:spChg>
        <pc:spChg chg="mod">
          <ac:chgData name="Lisa Lickert" userId="ea16b4d5-74e5-4bcb-a48d-0447db14a945" providerId="ADAL" clId="{F3D1E1C1-09F3-4121-8ACF-23A61518F5C4}" dt="2026-01-14T23:10:38.961" v="3316" actId="21"/>
          <ac:spMkLst>
            <pc:docMk/>
            <pc:sldMk cId="941494678" sldId="266"/>
            <ac:spMk id="3" creationId="{F742B447-CBFE-1C40-6BD0-5D28C7CBC735}"/>
          </ac:spMkLst>
        </pc:spChg>
      </pc:sldChg>
      <pc:sldChg chg="addSp delSp modSp new mod">
        <pc:chgData name="Lisa Lickert" userId="ea16b4d5-74e5-4bcb-a48d-0447db14a945" providerId="ADAL" clId="{F3D1E1C1-09F3-4121-8ACF-23A61518F5C4}" dt="2026-01-14T22:04:40.877" v="2187" actId="20577"/>
        <pc:sldMkLst>
          <pc:docMk/>
          <pc:sldMk cId="3364411772" sldId="267"/>
        </pc:sldMkLst>
        <pc:spChg chg="mod">
          <ac:chgData name="Lisa Lickert" userId="ea16b4d5-74e5-4bcb-a48d-0447db14a945" providerId="ADAL" clId="{F3D1E1C1-09F3-4121-8ACF-23A61518F5C4}" dt="2026-01-14T22:04:40.877" v="2187" actId="20577"/>
          <ac:spMkLst>
            <pc:docMk/>
            <pc:sldMk cId="3364411772" sldId="267"/>
            <ac:spMk id="2" creationId="{67AE717E-0CC2-A7D3-EB08-307DC623F4F7}"/>
          </ac:spMkLst>
        </pc:spChg>
        <pc:spChg chg="add del">
          <ac:chgData name="Lisa Lickert" userId="ea16b4d5-74e5-4bcb-a48d-0447db14a945" providerId="ADAL" clId="{F3D1E1C1-09F3-4121-8ACF-23A61518F5C4}" dt="2026-01-14T21:53:59.820" v="1990" actId="22"/>
          <ac:spMkLst>
            <pc:docMk/>
            <pc:sldMk cId="3364411772" sldId="267"/>
            <ac:spMk id="3" creationId="{9E2D2616-8EC9-EE39-CEFC-FF708C760555}"/>
          </ac:spMkLst>
        </pc:spChg>
        <pc:picChg chg="add del mod ord">
          <ac:chgData name="Lisa Lickert" userId="ea16b4d5-74e5-4bcb-a48d-0447db14a945" providerId="ADAL" clId="{F3D1E1C1-09F3-4121-8ACF-23A61518F5C4}" dt="2026-01-14T21:53:23.310" v="1989" actId="22"/>
          <ac:picMkLst>
            <pc:docMk/>
            <pc:sldMk cId="3364411772" sldId="267"/>
            <ac:picMk id="5" creationId="{9B7C3B6F-2013-E668-58D0-CD318BC22447}"/>
          </ac:picMkLst>
        </pc:picChg>
        <pc:picChg chg="add mod ord">
          <ac:chgData name="Lisa Lickert" userId="ea16b4d5-74e5-4bcb-a48d-0447db14a945" providerId="ADAL" clId="{F3D1E1C1-09F3-4121-8ACF-23A61518F5C4}" dt="2026-01-14T21:54:08.677" v="1991" actId="14100"/>
          <ac:picMkLst>
            <pc:docMk/>
            <pc:sldMk cId="3364411772" sldId="267"/>
            <ac:picMk id="7" creationId="{D8726124-6690-FE84-EE97-5BB75C46C78D}"/>
          </ac:picMkLst>
        </pc:picChg>
      </pc:sldChg>
      <pc:sldChg chg="addSp delSp modSp new mod">
        <pc:chgData name="Lisa Lickert" userId="ea16b4d5-74e5-4bcb-a48d-0447db14a945" providerId="ADAL" clId="{F3D1E1C1-09F3-4121-8ACF-23A61518F5C4}" dt="2026-01-14T22:00:11.558" v="2081" actId="20577"/>
        <pc:sldMkLst>
          <pc:docMk/>
          <pc:sldMk cId="2635439514" sldId="268"/>
        </pc:sldMkLst>
        <pc:spChg chg="mod">
          <ac:chgData name="Lisa Lickert" userId="ea16b4d5-74e5-4bcb-a48d-0447db14a945" providerId="ADAL" clId="{F3D1E1C1-09F3-4121-8ACF-23A61518F5C4}" dt="2026-01-14T22:00:11.558" v="2081" actId="20577"/>
          <ac:spMkLst>
            <pc:docMk/>
            <pc:sldMk cId="2635439514" sldId="268"/>
            <ac:spMk id="2" creationId="{733EB43C-B60E-C3F3-3BBD-8FFFB9D25873}"/>
          </ac:spMkLst>
        </pc:spChg>
        <pc:spChg chg="del">
          <ac:chgData name="Lisa Lickert" userId="ea16b4d5-74e5-4bcb-a48d-0447db14a945" providerId="ADAL" clId="{F3D1E1C1-09F3-4121-8ACF-23A61518F5C4}" dt="2026-01-14T21:54:41.445" v="2007" actId="22"/>
          <ac:spMkLst>
            <pc:docMk/>
            <pc:sldMk cId="2635439514" sldId="268"/>
            <ac:spMk id="3" creationId="{3BEA57AE-A247-267F-7E04-A4A2128E68ED}"/>
          </ac:spMkLst>
        </pc:spChg>
        <pc:picChg chg="add mod ord">
          <ac:chgData name="Lisa Lickert" userId="ea16b4d5-74e5-4bcb-a48d-0447db14a945" providerId="ADAL" clId="{F3D1E1C1-09F3-4121-8ACF-23A61518F5C4}" dt="2026-01-14T21:54:44.900" v="2008" actId="14100"/>
          <ac:picMkLst>
            <pc:docMk/>
            <pc:sldMk cId="2635439514" sldId="268"/>
            <ac:picMk id="5" creationId="{DF4F2C3B-B84B-F5BF-334B-F764DF6D6038}"/>
          </ac:picMkLst>
        </pc:picChg>
      </pc:sldChg>
      <pc:sldChg chg="addSp delSp modSp new mod">
        <pc:chgData name="Lisa Lickert" userId="ea16b4d5-74e5-4bcb-a48d-0447db14a945" providerId="ADAL" clId="{F3D1E1C1-09F3-4121-8ACF-23A61518F5C4}" dt="2026-01-14T21:55:41.451" v="2027" actId="14100"/>
        <pc:sldMkLst>
          <pc:docMk/>
          <pc:sldMk cId="3863332927" sldId="269"/>
        </pc:sldMkLst>
        <pc:spChg chg="mod">
          <ac:chgData name="Lisa Lickert" userId="ea16b4d5-74e5-4bcb-a48d-0447db14a945" providerId="ADAL" clId="{F3D1E1C1-09F3-4121-8ACF-23A61518F5C4}" dt="2026-01-14T21:55:13.565" v="2025" actId="20577"/>
          <ac:spMkLst>
            <pc:docMk/>
            <pc:sldMk cId="3863332927" sldId="269"/>
            <ac:spMk id="2" creationId="{22E542C5-E741-7638-CAD6-62ED7E33B6F1}"/>
          </ac:spMkLst>
        </pc:spChg>
        <pc:spChg chg="del">
          <ac:chgData name="Lisa Lickert" userId="ea16b4d5-74e5-4bcb-a48d-0447db14a945" providerId="ADAL" clId="{F3D1E1C1-09F3-4121-8ACF-23A61518F5C4}" dt="2026-01-14T21:55:38.331" v="2026" actId="22"/>
          <ac:spMkLst>
            <pc:docMk/>
            <pc:sldMk cId="3863332927" sldId="269"/>
            <ac:spMk id="3" creationId="{17F57448-C9E1-6CDD-9548-334B885630B2}"/>
          </ac:spMkLst>
        </pc:spChg>
        <pc:picChg chg="add mod ord">
          <ac:chgData name="Lisa Lickert" userId="ea16b4d5-74e5-4bcb-a48d-0447db14a945" providerId="ADAL" clId="{F3D1E1C1-09F3-4121-8ACF-23A61518F5C4}" dt="2026-01-14T21:55:41.451" v="2027" actId="14100"/>
          <ac:picMkLst>
            <pc:docMk/>
            <pc:sldMk cId="3863332927" sldId="269"/>
            <ac:picMk id="5" creationId="{9F48415E-29F2-62EB-6F75-57202772D9F9}"/>
          </ac:picMkLst>
        </pc:picChg>
      </pc:sldChg>
      <pc:sldChg chg="addSp delSp modSp new mod">
        <pc:chgData name="Lisa Lickert" userId="ea16b4d5-74e5-4bcb-a48d-0447db14a945" providerId="ADAL" clId="{F3D1E1C1-09F3-4121-8ACF-23A61518F5C4}" dt="2026-01-14T21:57:41.901" v="2067" actId="20577"/>
        <pc:sldMkLst>
          <pc:docMk/>
          <pc:sldMk cId="3189130772" sldId="270"/>
        </pc:sldMkLst>
        <pc:spChg chg="mod">
          <ac:chgData name="Lisa Lickert" userId="ea16b4d5-74e5-4bcb-a48d-0447db14a945" providerId="ADAL" clId="{F3D1E1C1-09F3-4121-8ACF-23A61518F5C4}" dt="2026-01-14T21:57:41.901" v="2067" actId="20577"/>
          <ac:spMkLst>
            <pc:docMk/>
            <pc:sldMk cId="3189130772" sldId="270"/>
            <ac:spMk id="2" creationId="{60D3C653-4774-8D1E-A1DA-BC07C596A971}"/>
          </ac:spMkLst>
        </pc:spChg>
        <pc:spChg chg="del">
          <ac:chgData name="Lisa Lickert" userId="ea16b4d5-74e5-4bcb-a48d-0447db14a945" providerId="ADAL" clId="{F3D1E1C1-09F3-4121-8ACF-23A61518F5C4}" dt="2026-01-14T21:56:36.275" v="2046" actId="22"/>
          <ac:spMkLst>
            <pc:docMk/>
            <pc:sldMk cId="3189130772" sldId="270"/>
            <ac:spMk id="3" creationId="{499A9729-6F11-884F-9711-8A63CC9585E4}"/>
          </ac:spMkLst>
        </pc:spChg>
        <pc:picChg chg="add mod ord">
          <ac:chgData name="Lisa Lickert" userId="ea16b4d5-74e5-4bcb-a48d-0447db14a945" providerId="ADAL" clId="{F3D1E1C1-09F3-4121-8ACF-23A61518F5C4}" dt="2026-01-14T21:56:46.295" v="2048" actId="14100"/>
          <ac:picMkLst>
            <pc:docMk/>
            <pc:sldMk cId="3189130772" sldId="270"/>
            <ac:picMk id="5" creationId="{7011ADB0-5E7C-C412-8B38-3BB2E261DB47}"/>
          </ac:picMkLst>
        </pc:picChg>
      </pc:sldChg>
      <pc:sldChg chg="modSp new mod">
        <pc:chgData name="Lisa Lickert" userId="ea16b4d5-74e5-4bcb-a48d-0447db14a945" providerId="ADAL" clId="{F3D1E1C1-09F3-4121-8ACF-23A61518F5C4}" dt="2026-01-14T22:17:33.070" v="2542" actId="20577"/>
        <pc:sldMkLst>
          <pc:docMk/>
          <pc:sldMk cId="2183138987" sldId="271"/>
        </pc:sldMkLst>
        <pc:spChg chg="mod">
          <ac:chgData name="Lisa Lickert" userId="ea16b4d5-74e5-4bcb-a48d-0447db14a945" providerId="ADAL" clId="{F3D1E1C1-09F3-4121-8ACF-23A61518F5C4}" dt="2026-01-14T22:09:07.202" v="2191" actId="122"/>
          <ac:spMkLst>
            <pc:docMk/>
            <pc:sldMk cId="2183138987" sldId="271"/>
            <ac:spMk id="2" creationId="{708A4A6D-9010-579C-9B4C-94F998DB186D}"/>
          </ac:spMkLst>
        </pc:spChg>
        <pc:spChg chg="mod">
          <ac:chgData name="Lisa Lickert" userId="ea16b4d5-74e5-4bcb-a48d-0447db14a945" providerId="ADAL" clId="{F3D1E1C1-09F3-4121-8ACF-23A61518F5C4}" dt="2026-01-14T22:17:33.070" v="2542" actId="20577"/>
          <ac:spMkLst>
            <pc:docMk/>
            <pc:sldMk cId="2183138987" sldId="271"/>
            <ac:spMk id="3" creationId="{9A40F9B0-E11A-268F-68C9-814E4F84C95D}"/>
          </ac:spMkLst>
        </pc:spChg>
      </pc:sldChg>
      <pc:sldChg chg="new del">
        <pc:chgData name="Lisa Lickert" userId="ea16b4d5-74e5-4bcb-a48d-0447db14a945" providerId="ADAL" clId="{F3D1E1C1-09F3-4121-8ACF-23A61518F5C4}" dt="2026-01-14T22:40:02.314" v="2889" actId="2696"/>
        <pc:sldMkLst>
          <pc:docMk/>
          <pc:sldMk cId="951097359" sldId="272"/>
        </pc:sldMkLst>
      </pc:sldChg>
      <pc:sldChg chg="addSp modSp new mod setBg addAnim">
        <pc:chgData name="Lisa Lickert" userId="ea16b4d5-74e5-4bcb-a48d-0447db14a945" providerId="ADAL" clId="{F3D1E1C1-09F3-4121-8ACF-23A61518F5C4}" dt="2026-01-14T22:39:35.775" v="2887"/>
        <pc:sldMkLst>
          <pc:docMk/>
          <pc:sldMk cId="1962900852" sldId="273"/>
        </pc:sldMkLst>
        <pc:spChg chg="mod">
          <ac:chgData name="Lisa Lickert" userId="ea16b4d5-74e5-4bcb-a48d-0447db14a945" providerId="ADAL" clId="{F3D1E1C1-09F3-4121-8ACF-23A61518F5C4}" dt="2026-01-14T22:39:35.775" v="2885" actId="26606"/>
          <ac:spMkLst>
            <pc:docMk/>
            <pc:sldMk cId="1962900852" sldId="273"/>
            <ac:spMk id="2" creationId="{DA5BC623-5F6F-FF42-2435-6EA6FE63ED4F}"/>
          </ac:spMkLst>
        </pc:spChg>
        <pc:spChg chg="mod">
          <ac:chgData name="Lisa Lickert" userId="ea16b4d5-74e5-4bcb-a48d-0447db14a945" providerId="ADAL" clId="{F3D1E1C1-09F3-4121-8ACF-23A61518F5C4}" dt="2026-01-14T22:39:35.775" v="2885" actId="26606"/>
          <ac:spMkLst>
            <pc:docMk/>
            <pc:sldMk cId="1962900852" sldId="273"/>
            <ac:spMk id="3" creationId="{62A7E65C-5F9F-CD4A-843A-5EC48BA10CCD}"/>
          </ac:spMkLst>
        </pc:spChg>
        <pc:spChg chg="add">
          <ac:chgData name="Lisa Lickert" userId="ea16b4d5-74e5-4bcb-a48d-0447db14a945" providerId="ADAL" clId="{F3D1E1C1-09F3-4121-8ACF-23A61518F5C4}" dt="2026-01-14T22:39:35.775" v="2885" actId="26606"/>
          <ac:spMkLst>
            <pc:docMk/>
            <pc:sldMk cId="1962900852" sldId="273"/>
            <ac:spMk id="8" creationId="{44962833-2EBB-47A0-9823-D4F8E16EE1CC}"/>
          </ac:spMkLst>
        </pc:spChg>
        <pc:cxnChg chg="add">
          <ac:chgData name="Lisa Lickert" userId="ea16b4d5-74e5-4bcb-a48d-0447db14a945" providerId="ADAL" clId="{F3D1E1C1-09F3-4121-8ACF-23A61518F5C4}" dt="2026-01-14T22:39:35.775" v="2885" actId="26606"/>
          <ac:cxnSpMkLst>
            <pc:docMk/>
            <pc:sldMk cId="1962900852" sldId="273"/>
            <ac:cxnSpMk id="10" creationId="{21FCCE20-1E4F-44FF-87B4-379D391A2D12}"/>
          </ac:cxnSpMkLst>
        </pc:cxnChg>
      </pc:sldChg>
      <pc:sldChg chg="modSp new mod ord">
        <pc:chgData name="Lisa Lickert" userId="ea16b4d5-74e5-4bcb-a48d-0447db14a945" providerId="ADAL" clId="{F3D1E1C1-09F3-4121-8ACF-23A61518F5C4}" dt="2026-01-15T13:37:02.369" v="4124" actId="27636"/>
        <pc:sldMkLst>
          <pc:docMk/>
          <pc:sldMk cId="589000681" sldId="274"/>
        </pc:sldMkLst>
        <pc:spChg chg="mod">
          <ac:chgData name="Lisa Lickert" userId="ea16b4d5-74e5-4bcb-a48d-0447db14a945" providerId="ADAL" clId="{F3D1E1C1-09F3-4121-8ACF-23A61518F5C4}" dt="2026-01-15T13:36:30.061" v="4118" actId="20577"/>
          <ac:spMkLst>
            <pc:docMk/>
            <pc:sldMk cId="589000681" sldId="274"/>
            <ac:spMk id="2" creationId="{2D2D2815-CCA3-00C9-7BBC-7762DEE50C09}"/>
          </ac:spMkLst>
        </pc:spChg>
        <pc:spChg chg="mod">
          <ac:chgData name="Lisa Lickert" userId="ea16b4d5-74e5-4bcb-a48d-0447db14a945" providerId="ADAL" clId="{F3D1E1C1-09F3-4121-8ACF-23A61518F5C4}" dt="2026-01-15T13:37:02.369" v="4124" actId="27636"/>
          <ac:spMkLst>
            <pc:docMk/>
            <pc:sldMk cId="589000681" sldId="274"/>
            <ac:spMk id="3" creationId="{5D33CE9B-0D34-1FC2-8D65-DA875B82B56F}"/>
          </ac:spMkLst>
        </pc:spChg>
      </pc:sldChg>
      <pc:sldChg chg="modSp new mod ord">
        <pc:chgData name="Lisa Lickert" userId="ea16b4d5-74e5-4bcb-a48d-0447db14a945" providerId="ADAL" clId="{F3D1E1C1-09F3-4121-8ACF-23A61518F5C4}" dt="2026-01-14T23:06:14.144" v="3188" actId="33524"/>
        <pc:sldMkLst>
          <pc:docMk/>
          <pc:sldMk cId="2856267445" sldId="275"/>
        </pc:sldMkLst>
        <pc:spChg chg="mod">
          <ac:chgData name="Lisa Lickert" userId="ea16b4d5-74e5-4bcb-a48d-0447db14a945" providerId="ADAL" clId="{F3D1E1C1-09F3-4121-8ACF-23A61518F5C4}" dt="2026-01-14T23:05:03.646" v="3158" actId="20577"/>
          <ac:spMkLst>
            <pc:docMk/>
            <pc:sldMk cId="2856267445" sldId="275"/>
            <ac:spMk id="2" creationId="{2EA5D34D-507A-117A-3F9E-06984FF16905}"/>
          </ac:spMkLst>
        </pc:spChg>
        <pc:spChg chg="mod">
          <ac:chgData name="Lisa Lickert" userId="ea16b4d5-74e5-4bcb-a48d-0447db14a945" providerId="ADAL" clId="{F3D1E1C1-09F3-4121-8ACF-23A61518F5C4}" dt="2026-01-14T23:06:14.144" v="3188" actId="33524"/>
          <ac:spMkLst>
            <pc:docMk/>
            <pc:sldMk cId="2856267445" sldId="275"/>
            <ac:spMk id="3" creationId="{E8713D7B-EEF7-95EF-5240-205D9EA8600B}"/>
          </ac:spMkLst>
        </pc:spChg>
      </pc:sldChg>
      <pc:sldChg chg="add">
        <pc:chgData name="Lisa Lickert" userId="ea16b4d5-74e5-4bcb-a48d-0447db14a945" providerId="ADAL" clId="{F3D1E1C1-09F3-4121-8ACF-23A61518F5C4}" dt="2026-01-14T22:42:06.303" v="2893"/>
        <pc:sldMkLst>
          <pc:docMk/>
          <pc:sldMk cId="771881537" sldId="276"/>
        </pc:sldMkLst>
      </pc:sldChg>
      <pc:sldChg chg="add">
        <pc:chgData name="Lisa Lickert" userId="ea16b4d5-74e5-4bcb-a48d-0447db14a945" providerId="ADAL" clId="{F3D1E1C1-09F3-4121-8ACF-23A61518F5C4}" dt="2026-01-14T22:42:06.303" v="2893"/>
        <pc:sldMkLst>
          <pc:docMk/>
          <pc:sldMk cId="1639404584" sldId="277"/>
        </pc:sldMkLst>
      </pc:sldChg>
      <pc:sldChg chg="add">
        <pc:chgData name="Lisa Lickert" userId="ea16b4d5-74e5-4bcb-a48d-0447db14a945" providerId="ADAL" clId="{F3D1E1C1-09F3-4121-8ACF-23A61518F5C4}" dt="2026-01-14T22:42:06.303" v="2893"/>
        <pc:sldMkLst>
          <pc:docMk/>
          <pc:sldMk cId="463574864" sldId="278"/>
        </pc:sldMkLst>
      </pc:sldChg>
      <pc:sldChg chg="modSp add mod">
        <pc:chgData name="Lisa Lickert" userId="ea16b4d5-74e5-4bcb-a48d-0447db14a945" providerId="ADAL" clId="{F3D1E1C1-09F3-4121-8ACF-23A61518F5C4}" dt="2026-01-14T22:45:53.298" v="3035" actId="20577"/>
        <pc:sldMkLst>
          <pc:docMk/>
          <pc:sldMk cId="2030095757" sldId="279"/>
        </pc:sldMkLst>
        <pc:spChg chg="mod">
          <ac:chgData name="Lisa Lickert" userId="ea16b4d5-74e5-4bcb-a48d-0447db14a945" providerId="ADAL" clId="{F3D1E1C1-09F3-4121-8ACF-23A61518F5C4}" dt="2026-01-14T22:45:53.298" v="3035" actId="20577"/>
          <ac:spMkLst>
            <pc:docMk/>
            <pc:sldMk cId="2030095757" sldId="279"/>
            <ac:spMk id="3" creationId="{4DD45B50-184B-3803-C7F8-AA5ED8CED160}"/>
          </ac:spMkLst>
        </pc:spChg>
      </pc:sldChg>
      <pc:sldChg chg="add">
        <pc:chgData name="Lisa Lickert" userId="ea16b4d5-74e5-4bcb-a48d-0447db14a945" providerId="ADAL" clId="{F3D1E1C1-09F3-4121-8ACF-23A61518F5C4}" dt="2026-01-14T22:42:06.303" v="2893"/>
        <pc:sldMkLst>
          <pc:docMk/>
          <pc:sldMk cId="1571994826" sldId="280"/>
        </pc:sldMkLst>
      </pc:sldChg>
      <pc:sldChg chg="modSp new del mod">
        <pc:chgData name="Lisa Lickert" userId="ea16b4d5-74e5-4bcb-a48d-0447db14a945" providerId="ADAL" clId="{F3D1E1C1-09F3-4121-8ACF-23A61518F5C4}" dt="2026-01-14T23:24:16.188" v="3989" actId="2696"/>
        <pc:sldMkLst>
          <pc:docMk/>
          <pc:sldMk cId="1217112707" sldId="281"/>
        </pc:sldMkLst>
        <pc:spChg chg="mod">
          <ac:chgData name="Lisa Lickert" userId="ea16b4d5-74e5-4bcb-a48d-0447db14a945" providerId="ADAL" clId="{F3D1E1C1-09F3-4121-8ACF-23A61518F5C4}" dt="2026-01-14T23:23:26.460" v="3981" actId="21"/>
          <ac:spMkLst>
            <pc:docMk/>
            <pc:sldMk cId="1217112707" sldId="281"/>
            <ac:spMk id="3" creationId="{840F8329-9EA4-268F-D6B5-043D2BE60FCD}"/>
          </ac:spMkLst>
        </pc:spChg>
      </pc:sldChg>
      <pc:sldChg chg="add">
        <pc:chgData name="Lisa Lickert" userId="ea16b4d5-74e5-4bcb-a48d-0447db14a945" providerId="ADAL" clId="{F3D1E1C1-09F3-4121-8ACF-23A61518F5C4}" dt="2026-01-14T22:44:41.124" v="2897"/>
        <pc:sldMkLst>
          <pc:docMk/>
          <pc:sldMk cId="3772870215" sldId="282"/>
        </pc:sldMkLst>
      </pc:sldChg>
      <pc:sldChg chg="modSp add mod">
        <pc:chgData name="Lisa Lickert" userId="ea16b4d5-74e5-4bcb-a48d-0447db14a945" providerId="ADAL" clId="{F3D1E1C1-09F3-4121-8ACF-23A61518F5C4}" dt="2026-01-14T23:06:38.095" v="3208" actId="20577"/>
        <pc:sldMkLst>
          <pc:docMk/>
          <pc:sldMk cId="2407926249" sldId="283"/>
        </pc:sldMkLst>
        <pc:spChg chg="mod">
          <ac:chgData name="Lisa Lickert" userId="ea16b4d5-74e5-4bcb-a48d-0447db14a945" providerId="ADAL" clId="{F3D1E1C1-09F3-4121-8ACF-23A61518F5C4}" dt="2026-01-14T23:06:38.095" v="3208" actId="20577"/>
          <ac:spMkLst>
            <pc:docMk/>
            <pc:sldMk cId="2407926249" sldId="283"/>
            <ac:spMk id="2" creationId="{B7B10B06-4C07-5B68-AE46-2CADBA19B4F2}"/>
          </ac:spMkLst>
        </pc:spChg>
        <pc:spChg chg="mod">
          <ac:chgData name="Lisa Lickert" userId="ea16b4d5-74e5-4bcb-a48d-0447db14a945" providerId="ADAL" clId="{F3D1E1C1-09F3-4121-8ACF-23A61518F5C4}" dt="2026-01-14T22:45:26.450" v="2994" actId="20577"/>
          <ac:spMkLst>
            <pc:docMk/>
            <pc:sldMk cId="2407926249" sldId="283"/>
            <ac:spMk id="3" creationId="{E6A26546-17D0-69C5-BEB5-62D3AE721702}"/>
          </ac:spMkLst>
        </pc:spChg>
      </pc:sldChg>
      <pc:sldChg chg="addSp delSp modSp new mod">
        <pc:chgData name="Lisa Lickert" userId="ea16b4d5-74e5-4bcb-a48d-0447db14a945" providerId="ADAL" clId="{F3D1E1C1-09F3-4121-8ACF-23A61518F5C4}" dt="2026-01-14T22:56:56.903" v="3069" actId="20577"/>
        <pc:sldMkLst>
          <pc:docMk/>
          <pc:sldMk cId="3301844223" sldId="284"/>
        </pc:sldMkLst>
        <pc:spChg chg="mod">
          <ac:chgData name="Lisa Lickert" userId="ea16b4d5-74e5-4bcb-a48d-0447db14a945" providerId="ADAL" clId="{F3D1E1C1-09F3-4121-8ACF-23A61518F5C4}" dt="2026-01-14T22:56:56.903" v="3069" actId="20577"/>
          <ac:spMkLst>
            <pc:docMk/>
            <pc:sldMk cId="3301844223" sldId="284"/>
            <ac:spMk id="2" creationId="{F5B4C10D-BDD2-9B99-159A-C10ADE6BE23D}"/>
          </ac:spMkLst>
        </pc:spChg>
        <pc:spChg chg="del">
          <ac:chgData name="Lisa Lickert" userId="ea16b4d5-74e5-4bcb-a48d-0447db14a945" providerId="ADAL" clId="{F3D1E1C1-09F3-4121-8ACF-23A61518F5C4}" dt="2026-01-14T22:56:16.403" v="3046" actId="22"/>
          <ac:spMkLst>
            <pc:docMk/>
            <pc:sldMk cId="3301844223" sldId="284"/>
            <ac:spMk id="3" creationId="{B181351E-1BD0-A92A-DA3E-7D2BB2EA02B7}"/>
          </ac:spMkLst>
        </pc:spChg>
        <pc:picChg chg="add mod ord">
          <ac:chgData name="Lisa Lickert" userId="ea16b4d5-74e5-4bcb-a48d-0447db14a945" providerId="ADAL" clId="{F3D1E1C1-09F3-4121-8ACF-23A61518F5C4}" dt="2026-01-14T22:56:24.636" v="3049" actId="14100"/>
          <ac:picMkLst>
            <pc:docMk/>
            <pc:sldMk cId="3301844223" sldId="284"/>
            <ac:picMk id="5" creationId="{7E2817C2-E095-7220-4E1B-808811970B20}"/>
          </ac:picMkLst>
        </pc:picChg>
      </pc:sldChg>
      <pc:sldChg chg="addSp delSp modSp new mod">
        <pc:chgData name="Lisa Lickert" userId="ea16b4d5-74e5-4bcb-a48d-0447db14a945" providerId="ADAL" clId="{F3D1E1C1-09F3-4121-8ACF-23A61518F5C4}" dt="2026-01-15T13:38:16.108" v="4161" actId="14100"/>
        <pc:sldMkLst>
          <pc:docMk/>
          <pc:sldMk cId="665061136" sldId="285"/>
        </pc:sldMkLst>
        <pc:spChg chg="mod">
          <ac:chgData name="Lisa Lickert" userId="ea16b4d5-74e5-4bcb-a48d-0447db14a945" providerId="ADAL" clId="{F3D1E1C1-09F3-4121-8ACF-23A61518F5C4}" dt="2026-01-14T23:20:43.578" v="3974" actId="20577"/>
          <ac:spMkLst>
            <pc:docMk/>
            <pc:sldMk cId="665061136" sldId="285"/>
            <ac:spMk id="2" creationId="{BC14E824-BBF9-2287-5D37-B02F90C06929}"/>
          </ac:spMkLst>
        </pc:spChg>
        <pc:spChg chg="del">
          <ac:chgData name="Lisa Lickert" userId="ea16b4d5-74e5-4bcb-a48d-0447db14a945" providerId="ADAL" clId="{F3D1E1C1-09F3-4121-8ACF-23A61518F5C4}" dt="2026-01-14T23:12:53.866" v="3319" actId="3680"/>
          <ac:spMkLst>
            <pc:docMk/>
            <pc:sldMk cId="665061136" sldId="285"/>
            <ac:spMk id="3" creationId="{A2CB72DE-E4B4-7703-A54D-C665A67B966C}"/>
          </ac:spMkLst>
        </pc:spChg>
        <pc:graphicFrameChg chg="add mod ord modGraphic">
          <ac:chgData name="Lisa Lickert" userId="ea16b4d5-74e5-4bcb-a48d-0447db14a945" providerId="ADAL" clId="{F3D1E1C1-09F3-4121-8ACF-23A61518F5C4}" dt="2026-01-15T13:38:16.108" v="4161" actId="14100"/>
          <ac:graphicFrameMkLst>
            <pc:docMk/>
            <pc:sldMk cId="665061136" sldId="285"/>
            <ac:graphicFrameMk id="4" creationId="{690ACB88-1802-6EEF-844B-16E8DE4FD732}"/>
          </ac:graphicFrameMkLst>
        </pc:graphicFrameChg>
      </pc:sldChg>
      <pc:sldChg chg="addSp delSp modSp new mod setBg addAnim setClrOvrMap">
        <pc:chgData name="Lisa Lickert" userId="ea16b4d5-74e5-4bcb-a48d-0447db14a945" providerId="ADAL" clId="{F3D1E1C1-09F3-4121-8ACF-23A61518F5C4}" dt="2026-01-14T23:33:55.448" v="4083" actId="20577"/>
        <pc:sldMkLst>
          <pc:docMk/>
          <pc:sldMk cId="2545900729" sldId="286"/>
        </pc:sldMkLst>
        <pc:spChg chg="mod">
          <ac:chgData name="Lisa Lickert" userId="ea16b4d5-74e5-4bcb-a48d-0447db14a945" providerId="ADAL" clId="{F3D1E1C1-09F3-4121-8ACF-23A61518F5C4}" dt="2026-01-14T23:33:55.448" v="4083" actId="20577"/>
          <ac:spMkLst>
            <pc:docMk/>
            <pc:sldMk cId="2545900729" sldId="286"/>
            <ac:spMk id="2" creationId="{36EA1420-AC2C-1BB1-35B0-99B05F7B98A8}"/>
          </ac:spMkLst>
        </pc:spChg>
        <pc:spChg chg="del mod">
          <ac:chgData name="Lisa Lickert" userId="ea16b4d5-74e5-4bcb-a48d-0447db14a945" providerId="ADAL" clId="{F3D1E1C1-09F3-4121-8ACF-23A61518F5C4}" dt="2026-01-14T23:26:55.456" v="4008" actId="478"/>
          <ac:spMkLst>
            <pc:docMk/>
            <pc:sldMk cId="2545900729" sldId="286"/>
            <ac:spMk id="3" creationId="{A6111A39-6DF4-F52A-5301-B7DA6D518AC4}"/>
          </ac:spMkLst>
        </pc:spChg>
        <pc:spChg chg="mod">
          <ac:chgData name="Lisa Lickert" userId="ea16b4d5-74e5-4bcb-a48d-0447db14a945" providerId="ADAL" clId="{F3D1E1C1-09F3-4121-8ACF-23A61518F5C4}" dt="2026-01-14T23:33:46.834" v="4081"/>
          <ac:spMkLst>
            <pc:docMk/>
            <pc:sldMk cId="2545900729" sldId="286"/>
            <ac:spMk id="4" creationId="{393BD886-8203-AEBF-0F24-3CB3880B7807}"/>
          </ac:spMkLst>
        </pc:spChg>
        <pc:spChg chg="add del">
          <ac:chgData name="Lisa Lickert" userId="ea16b4d5-74e5-4bcb-a48d-0447db14a945" providerId="ADAL" clId="{F3D1E1C1-09F3-4121-8ACF-23A61518F5C4}" dt="2026-01-14T23:29:48.629" v="4023" actId="26606"/>
          <ac:spMkLst>
            <pc:docMk/>
            <pc:sldMk cId="2545900729" sldId="286"/>
            <ac:spMk id="9" creationId="{44962833-2EBB-47A0-9823-D4F8E16EE1CC}"/>
          </ac:spMkLst>
        </pc:spChg>
        <pc:spChg chg="add del">
          <ac:chgData name="Lisa Lickert" userId="ea16b4d5-74e5-4bcb-a48d-0447db14a945" providerId="ADAL" clId="{F3D1E1C1-09F3-4121-8ACF-23A61518F5C4}" dt="2026-01-14T23:29:48.577" v="4022" actId="26606"/>
          <ac:spMkLst>
            <pc:docMk/>
            <pc:sldMk cId="2545900729" sldId="286"/>
            <ac:spMk id="16" creationId="{426C983B-669F-4099-AB0F-EE924B3B6B65}"/>
          </ac:spMkLst>
        </pc:spChg>
        <pc:spChg chg="add del">
          <ac:chgData name="Lisa Lickert" userId="ea16b4d5-74e5-4bcb-a48d-0447db14a945" providerId="ADAL" clId="{F3D1E1C1-09F3-4121-8ACF-23A61518F5C4}" dt="2026-01-14T23:29:48.577" v="4022" actId="26606"/>
          <ac:spMkLst>
            <pc:docMk/>
            <pc:sldMk cId="2545900729" sldId="286"/>
            <ac:spMk id="18" creationId="{FC1F8E27-8303-4D52-BCC3-97F6D77EF129}"/>
          </ac:spMkLst>
        </pc:spChg>
        <pc:spChg chg="add del">
          <ac:chgData name="Lisa Lickert" userId="ea16b4d5-74e5-4bcb-a48d-0447db14a945" providerId="ADAL" clId="{F3D1E1C1-09F3-4121-8ACF-23A61518F5C4}" dt="2026-01-14T23:29:48.577" v="4022" actId="26606"/>
          <ac:spMkLst>
            <pc:docMk/>
            <pc:sldMk cId="2545900729" sldId="286"/>
            <ac:spMk id="20" creationId="{4A5E1CEE-750A-4BE0-A649-AD40A7A9F3F0}"/>
          </ac:spMkLst>
        </pc:spChg>
        <pc:spChg chg="add">
          <ac:chgData name="Lisa Lickert" userId="ea16b4d5-74e5-4bcb-a48d-0447db14a945" providerId="ADAL" clId="{F3D1E1C1-09F3-4121-8ACF-23A61518F5C4}" dt="2026-01-14T23:29:48.629" v="4023" actId="26606"/>
          <ac:spMkLst>
            <pc:docMk/>
            <pc:sldMk cId="2545900729" sldId="286"/>
            <ac:spMk id="22" creationId="{0F51AFBF-28DA-4A90-92CE-7C778CE07123}"/>
          </ac:spMkLst>
        </pc:spChg>
        <pc:spChg chg="add">
          <ac:chgData name="Lisa Lickert" userId="ea16b4d5-74e5-4bcb-a48d-0447db14a945" providerId="ADAL" clId="{F3D1E1C1-09F3-4121-8ACF-23A61518F5C4}" dt="2026-01-14T23:29:48.629" v="4023" actId="26606"/>
          <ac:spMkLst>
            <pc:docMk/>
            <pc:sldMk cId="2545900729" sldId="286"/>
            <ac:spMk id="23" creationId="{481AD697-B9C2-4A0F-8B85-FF7B2AB44522}"/>
          </ac:spMkLst>
        </pc:spChg>
        <pc:spChg chg="add">
          <ac:chgData name="Lisa Lickert" userId="ea16b4d5-74e5-4bcb-a48d-0447db14a945" providerId="ADAL" clId="{F3D1E1C1-09F3-4121-8ACF-23A61518F5C4}" dt="2026-01-14T23:29:48.629" v="4023" actId="26606"/>
          <ac:spMkLst>
            <pc:docMk/>
            <pc:sldMk cId="2545900729" sldId="286"/>
            <ac:spMk id="24" creationId="{BD1E05EC-F5B2-434A-987E-307720B4960B}"/>
          </ac:spMkLst>
        </pc:spChg>
        <pc:picChg chg="add mod">
          <ac:chgData name="Lisa Lickert" userId="ea16b4d5-74e5-4bcb-a48d-0447db14a945" providerId="ADAL" clId="{F3D1E1C1-09F3-4121-8ACF-23A61518F5C4}" dt="2026-01-14T23:29:48.629" v="4023" actId="26606"/>
          <ac:picMkLst>
            <pc:docMk/>
            <pc:sldMk cId="2545900729" sldId="286"/>
            <ac:picMk id="6" creationId="{E4F62199-DB4B-136D-3E90-46DE86672488}"/>
          </ac:picMkLst>
        </pc:picChg>
        <pc:cxnChg chg="add del">
          <ac:chgData name="Lisa Lickert" userId="ea16b4d5-74e5-4bcb-a48d-0447db14a945" providerId="ADAL" clId="{F3D1E1C1-09F3-4121-8ACF-23A61518F5C4}" dt="2026-01-14T23:29:48.629" v="4023" actId="26606"/>
          <ac:cxnSpMkLst>
            <pc:docMk/>
            <pc:sldMk cId="2545900729" sldId="286"/>
            <ac:cxnSpMk id="11" creationId="{21FCCE20-1E4F-44FF-87B4-379D391A2D12}"/>
          </ac:cxnSpMkLst>
        </pc:cxnChg>
      </pc:sldChg>
      <pc:sldChg chg="add">
        <pc:chgData name="Lisa Lickert" userId="ea16b4d5-74e5-4bcb-a48d-0447db14a945" providerId="ADAL" clId="{F3D1E1C1-09F3-4121-8ACF-23A61518F5C4}" dt="2026-01-14T23:28:48.941" v="4018"/>
        <pc:sldMkLst>
          <pc:docMk/>
          <pc:sldMk cId="3700214269" sldId="287"/>
        </pc:sldMkLst>
      </pc:sldChg>
      <pc:sldChg chg="new del">
        <pc:chgData name="Lisa Lickert" userId="ea16b4d5-74e5-4bcb-a48d-0447db14a945" providerId="ADAL" clId="{F3D1E1C1-09F3-4121-8ACF-23A61518F5C4}" dt="2026-01-15T13:36:03.886" v="4086" actId="2696"/>
        <pc:sldMkLst>
          <pc:docMk/>
          <pc:sldMk cId="279938826" sldId="288"/>
        </pc:sldMkLst>
      </pc:sldChg>
      <pc:sldChg chg="add">
        <pc:chgData name="Lisa Lickert" userId="ea16b4d5-74e5-4bcb-a48d-0447db14a945" providerId="ADAL" clId="{F3D1E1C1-09F3-4121-8ACF-23A61518F5C4}" dt="2026-01-15T13:35:59.567" v="4085"/>
        <pc:sldMkLst>
          <pc:docMk/>
          <pc:sldMk cId="2341715020" sldId="289"/>
        </pc:sldMkLst>
      </pc:sldChg>
      <pc:sldChg chg="add del">
        <pc:chgData name="Lisa Lickert" userId="ea16b4d5-74e5-4bcb-a48d-0447db14a945" providerId="ADAL" clId="{F3D1E1C1-09F3-4121-8ACF-23A61518F5C4}" dt="2026-01-15T13:36:44.737" v="4120"/>
        <pc:sldMkLst>
          <pc:docMk/>
          <pc:sldMk cId="1006353736" sldId="290"/>
        </pc:sldMkLst>
      </pc:sldChg>
      <pc:sldChg chg="new del">
        <pc:chgData name="Lisa Lickert" userId="ea16b4d5-74e5-4bcb-a48d-0447db14a945" providerId="ADAL" clId="{F3D1E1C1-09F3-4121-8ACF-23A61518F5C4}" dt="2026-01-15T13:58:17.394" v="4309" actId="2696"/>
        <pc:sldMkLst>
          <pc:docMk/>
          <pc:sldMk cId="2585026782" sldId="29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7F3710-85FB-425D-9F23-4C5447E9FD9B}" type="datetimeFigureOut">
              <a:rPr lang="en-US" smtClean="0"/>
              <a:t>1/15/2026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95F3D1-F657-4D52-999A-367BDCBDF116}" type="slidenum">
              <a:rPr lang="en-US" smtClean="0"/>
              <a:t>‹#›</a:t>
            </a:fld>
            <a:endParaRPr lang="en-US"/>
          </a:p>
        </p:txBody>
      </p:sp>
    </p:spTree>
    <p:extLst>
      <p:ext uri="{BB962C8B-B14F-4D97-AF65-F5344CB8AC3E}">
        <p14:creationId xmlns:p14="http://schemas.microsoft.com/office/powerpoint/2010/main" val="2197579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0100F5-F366-4083-AA2D-593C9210D366}" type="slidenum">
              <a:rPr lang="en-US" smtClean="0"/>
              <a:t>10</a:t>
            </a:fld>
            <a:endParaRPr lang="en-US"/>
          </a:p>
        </p:txBody>
      </p:sp>
    </p:spTree>
    <p:extLst>
      <p:ext uri="{BB962C8B-B14F-4D97-AF65-F5344CB8AC3E}">
        <p14:creationId xmlns:p14="http://schemas.microsoft.com/office/powerpoint/2010/main" val="21192364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dirty="0"/>
              <a:t>Click to edit Master title style</a:t>
            </a:r>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FC31E02F-4607-4AED-B93C-6C9F7C5BAE64}" type="datetimeFigureOut">
              <a:rPr lang="en-US" smtClean="0"/>
              <a:t>1/15/2026</a:t>
            </a:fld>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03B440E4-D7E8-44B1-B382-FA3DE553EADA}" type="slidenum">
              <a:rPr lang="en-US" smtClean="0"/>
              <a:t>‹#›</a:t>
            </a:fld>
            <a:endParaRPr lang="en-US"/>
          </a:p>
        </p:txBody>
      </p:sp>
      <p:sp>
        <p:nvSpPr>
          <p:cNvPr id="6" name="Rectangle 1">
            <a:extLst>
              <a:ext uri="{FF2B5EF4-FFF2-40B4-BE49-F238E27FC236}">
                <a16:creationId xmlns:a16="http://schemas.microsoft.com/office/drawing/2014/main" id="{B6F32BED-884C-C24D-4398-1FD3EEE03C84}"/>
              </a:ext>
            </a:extLst>
          </p:cNvPr>
          <p:cNvSpPr>
            <a:spLocks noGrp="1" noChangeArrowheads="1"/>
          </p:cNvSpPr>
          <p:nvPr>
            <p:ph type="ftr" sz="quarter" idx="11"/>
          </p:nvPr>
        </p:nvSpPr>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11" name="Picture 10" descr="A white and black logo&#10;&#10;Description automatically generated">
            <a:extLst>
              <a:ext uri="{FF2B5EF4-FFF2-40B4-BE49-F238E27FC236}">
                <a16:creationId xmlns:a16="http://schemas.microsoft.com/office/drawing/2014/main" id="{E639ABB1-3E7C-6906-FC62-CDE2CA10D7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09991" y="6128073"/>
            <a:ext cx="4572009" cy="1014986"/>
          </a:xfrm>
          <a:prstGeom prst="rect">
            <a:avLst/>
          </a:prstGeom>
        </p:spPr>
      </p:pic>
    </p:spTree>
    <p:extLst>
      <p:ext uri="{BB962C8B-B14F-4D97-AF65-F5344CB8AC3E}">
        <p14:creationId xmlns:p14="http://schemas.microsoft.com/office/powerpoint/2010/main" val="38103239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C31E02F-4607-4AED-B93C-6C9F7C5BAE64}" type="datetimeFigureOut">
              <a:rPr lang="en-US" smtClean="0"/>
              <a:t>1/15/2026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3B440E4-D7E8-44B1-B382-FA3DE553EADA}" type="slidenum">
              <a:rPr lang="en-US" smtClean="0"/>
              <a:t>‹#›</a:t>
            </a:fld>
            <a:endParaRPr lang="en-US"/>
          </a:p>
        </p:txBody>
      </p:sp>
    </p:spTree>
    <p:extLst>
      <p:ext uri="{BB962C8B-B14F-4D97-AF65-F5344CB8AC3E}">
        <p14:creationId xmlns:p14="http://schemas.microsoft.com/office/powerpoint/2010/main" val="2454036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C31E02F-4607-4AED-B93C-6C9F7C5BAE64}" type="datetimeFigureOut">
              <a:rPr lang="en-US" smtClean="0"/>
              <a:t>1/15/2026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3B440E4-D7E8-44B1-B382-FA3DE553EADA}" type="slidenum">
              <a:rPr lang="en-US" smtClean="0"/>
              <a:t>‹#›</a:t>
            </a:fld>
            <a:endParaRPr lang="en-US"/>
          </a:p>
        </p:txBody>
      </p:sp>
    </p:spTree>
    <p:extLst>
      <p:ext uri="{BB962C8B-B14F-4D97-AF65-F5344CB8AC3E}">
        <p14:creationId xmlns:p14="http://schemas.microsoft.com/office/powerpoint/2010/main" val="15219660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C31E02F-4607-4AED-B93C-6C9F7C5BAE64}" type="datetimeFigureOut">
              <a:rPr lang="en-US" smtClean="0"/>
              <a:t>1/15/2026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3B440E4-D7E8-44B1-B382-FA3DE553EADA}" type="slidenum">
              <a:rPr lang="en-US" smtClean="0"/>
              <a:t>‹#›</a:t>
            </a:fld>
            <a:endParaRPr 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543342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C31E02F-4607-4AED-B93C-6C9F7C5BAE64}" type="datetimeFigureOut">
              <a:rPr lang="en-US" smtClean="0"/>
              <a:t>1/15/2026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3B440E4-D7E8-44B1-B382-FA3DE553EADA}" type="slidenum">
              <a:rPr lang="en-US" smtClean="0"/>
              <a:t>‹#›</a:t>
            </a:fld>
            <a:endParaRPr lang="en-US"/>
          </a:p>
        </p:txBody>
      </p:sp>
    </p:spTree>
    <p:extLst>
      <p:ext uri="{BB962C8B-B14F-4D97-AF65-F5344CB8AC3E}">
        <p14:creationId xmlns:p14="http://schemas.microsoft.com/office/powerpoint/2010/main" val="15845875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FC31E02F-4607-4AED-B93C-6C9F7C5BAE64}" type="datetimeFigureOut">
              <a:rPr lang="en-US" smtClean="0"/>
              <a:t>1/15/2026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03B440E4-D7E8-44B1-B382-FA3DE553EADA}" type="slidenum">
              <a:rPr lang="en-US" smtClean="0"/>
              <a:t>‹#›</a:t>
            </a:fld>
            <a:endParaRPr lang="en-US"/>
          </a:p>
        </p:txBody>
      </p:sp>
    </p:spTree>
    <p:extLst>
      <p:ext uri="{BB962C8B-B14F-4D97-AF65-F5344CB8AC3E}">
        <p14:creationId xmlns:p14="http://schemas.microsoft.com/office/powerpoint/2010/main" val="13273975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FC31E02F-4607-4AED-B93C-6C9F7C5BAE64}" type="datetimeFigureOut">
              <a:rPr lang="en-US" smtClean="0"/>
              <a:t>1/15/2026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03B440E4-D7E8-44B1-B382-FA3DE553EADA}" type="slidenum">
              <a:rPr lang="en-US" smtClean="0"/>
              <a:t>‹#›</a:t>
            </a:fld>
            <a:endParaRPr lang="en-US"/>
          </a:p>
        </p:txBody>
      </p:sp>
    </p:spTree>
    <p:extLst>
      <p:ext uri="{BB962C8B-B14F-4D97-AF65-F5344CB8AC3E}">
        <p14:creationId xmlns:p14="http://schemas.microsoft.com/office/powerpoint/2010/main" val="1624669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C31E02F-4607-4AED-B93C-6C9F7C5BAE64}" type="datetimeFigureOut">
              <a:rPr lang="en-US" smtClean="0"/>
              <a:t>1/15/2026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3B440E4-D7E8-44B1-B382-FA3DE553EADA}" type="slidenum">
              <a:rPr lang="en-US" smtClean="0"/>
              <a:t>‹#›</a:t>
            </a:fld>
            <a:endParaRPr lang="en-US"/>
          </a:p>
        </p:txBody>
      </p:sp>
    </p:spTree>
    <p:extLst>
      <p:ext uri="{BB962C8B-B14F-4D97-AF65-F5344CB8AC3E}">
        <p14:creationId xmlns:p14="http://schemas.microsoft.com/office/powerpoint/2010/main" val="2724746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C31E02F-4607-4AED-B93C-6C9F7C5BAE64}" type="datetimeFigureOut">
              <a:rPr lang="en-US" smtClean="0"/>
              <a:t>1/15/2026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3B440E4-D7E8-44B1-B382-FA3DE553EADA}" type="slidenum">
              <a:rPr lang="en-US" smtClean="0"/>
              <a:t>‹#›</a:t>
            </a:fld>
            <a:endParaRPr lang="en-US"/>
          </a:p>
        </p:txBody>
      </p:sp>
    </p:spTree>
    <p:extLst>
      <p:ext uri="{BB962C8B-B14F-4D97-AF65-F5344CB8AC3E}">
        <p14:creationId xmlns:p14="http://schemas.microsoft.com/office/powerpoint/2010/main" val="457847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C31E02F-4607-4AED-B93C-6C9F7C5BAE64}" type="datetimeFigureOut">
              <a:rPr lang="en-US" smtClean="0"/>
              <a:t>1/15/2026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3B440E4-D7E8-44B1-B382-FA3DE553EADA}" type="slidenum">
              <a:rPr lang="en-US" smtClean="0"/>
              <a:t>‹#›</a:t>
            </a:fld>
            <a:endParaRPr lang="en-US"/>
          </a:p>
        </p:txBody>
      </p:sp>
    </p:spTree>
    <p:extLst>
      <p:ext uri="{BB962C8B-B14F-4D97-AF65-F5344CB8AC3E}">
        <p14:creationId xmlns:p14="http://schemas.microsoft.com/office/powerpoint/2010/main" val="23034664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C31E02F-4607-4AED-B93C-6C9F7C5BAE64}" type="datetimeFigureOut">
              <a:rPr lang="en-US" smtClean="0"/>
              <a:t>1/15/2026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3B440E4-D7E8-44B1-B382-FA3DE553EADA}" type="slidenum">
              <a:rPr lang="en-US" smtClean="0"/>
              <a:t>‹#›</a:t>
            </a:fld>
            <a:endParaRPr lang="en-US"/>
          </a:p>
        </p:txBody>
      </p:sp>
    </p:spTree>
    <p:extLst>
      <p:ext uri="{BB962C8B-B14F-4D97-AF65-F5344CB8AC3E}">
        <p14:creationId xmlns:p14="http://schemas.microsoft.com/office/powerpoint/2010/main" val="1560487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C31E02F-4607-4AED-B93C-6C9F7C5BAE64}" type="datetimeFigureOut">
              <a:rPr lang="en-US" smtClean="0"/>
              <a:t>1/15/2026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3B440E4-D7E8-44B1-B382-FA3DE553EADA}" type="slidenum">
              <a:rPr lang="en-US" smtClean="0"/>
              <a:t>‹#›</a:t>
            </a:fld>
            <a:endParaRPr lang="en-US"/>
          </a:p>
        </p:txBody>
      </p:sp>
    </p:spTree>
    <p:extLst>
      <p:ext uri="{BB962C8B-B14F-4D97-AF65-F5344CB8AC3E}">
        <p14:creationId xmlns:p14="http://schemas.microsoft.com/office/powerpoint/2010/main" val="3904501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FC31E02F-4607-4AED-B93C-6C9F7C5BAE64}" type="datetimeFigureOut">
              <a:rPr lang="en-US" smtClean="0"/>
              <a:t>1/15/2026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03B440E4-D7E8-44B1-B382-FA3DE553EADA}" type="slidenum">
              <a:rPr lang="en-US" smtClean="0"/>
              <a:t>‹#›</a:t>
            </a:fld>
            <a:endParaRPr lang="en-US"/>
          </a:p>
        </p:txBody>
      </p:sp>
    </p:spTree>
    <p:extLst>
      <p:ext uri="{BB962C8B-B14F-4D97-AF65-F5344CB8AC3E}">
        <p14:creationId xmlns:p14="http://schemas.microsoft.com/office/powerpoint/2010/main" val="3217195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FC31E02F-4607-4AED-B93C-6C9F7C5BAE64}" type="datetimeFigureOut">
              <a:rPr lang="en-US" smtClean="0"/>
              <a:t>1/15/2026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03B440E4-D7E8-44B1-B382-FA3DE553EADA}" type="slidenum">
              <a:rPr lang="en-US" smtClean="0"/>
              <a:t>‹#›</a:t>
            </a:fld>
            <a:endParaRPr lang="en-US"/>
          </a:p>
        </p:txBody>
      </p:sp>
    </p:spTree>
    <p:extLst>
      <p:ext uri="{BB962C8B-B14F-4D97-AF65-F5344CB8AC3E}">
        <p14:creationId xmlns:p14="http://schemas.microsoft.com/office/powerpoint/2010/main" val="41201258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FC31E02F-4607-4AED-B93C-6C9F7C5BAE64}" type="datetimeFigureOut">
              <a:rPr lang="en-US" smtClean="0"/>
              <a:t>1/15/2026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03B440E4-D7E8-44B1-B382-FA3DE553EADA}" type="slidenum">
              <a:rPr lang="en-US" smtClean="0"/>
              <a:t>‹#›</a:t>
            </a:fld>
            <a:endParaRPr lang="en-US"/>
          </a:p>
        </p:txBody>
      </p:sp>
    </p:spTree>
    <p:extLst>
      <p:ext uri="{BB962C8B-B14F-4D97-AF65-F5344CB8AC3E}">
        <p14:creationId xmlns:p14="http://schemas.microsoft.com/office/powerpoint/2010/main" val="3580118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C31E02F-4607-4AED-B93C-6C9F7C5BAE64}" type="datetimeFigureOut">
              <a:rPr lang="en-US" smtClean="0"/>
              <a:t>1/15/2026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3B440E4-D7E8-44B1-B382-FA3DE553EADA}" type="slidenum">
              <a:rPr lang="en-US" smtClean="0"/>
              <a:t>‹#›</a:t>
            </a:fld>
            <a:endParaRPr lang="en-US"/>
          </a:p>
        </p:txBody>
      </p:sp>
    </p:spTree>
    <p:extLst>
      <p:ext uri="{BB962C8B-B14F-4D97-AF65-F5344CB8AC3E}">
        <p14:creationId xmlns:p14="http://schemas.microsoft.com/office/powerpoint/2010/main" val="23211380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C31E02F-4607-4AED-B93C-6C9F7C5BAE64}" type="datetimeFigureOut">
              <a:rPr lang="en-US" smtClean="0"/>
              <a:t>1/15/2026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3B440E4-D7E8-44B1-B382-FA3DE553EADA}" type="slidenum">
              <a:rPr lang="en-US" smtClean="0"/>
              <a:t>‹#›</a:t>
            </a:fld>
            <a:endParaRPr lang="en-US"/>
          </a:p>
        </p:txBody>
      </p:sp>
    </p:spTree>
    <p:extLst>
      <p:ext uri="{BB962C8B-B14F-4D97-AF65-F5344CB8AC3E}">
        <p14:creationId xmlns:p14="http://schemas.microsoft.com/office/powerpoint/2010/main" val="794542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0AD3DE7F-4457-EC66-7A1E-CB50518168F0}"/>
              </a:ext>
            </a:extLst>
          </p:cNvPr>
          <p:cNvPicPr>
            <a:picLocks noChangeAspect="1"/>
          </p:cNvPicPr>
          <p:nvPr userDrawn="1"/>
        </p:nvPicPr>
        <p:blipFill rotWithShape="1">
          <a:blip r:embed="rId20"/>
          <a:srcRect l="15988" r="27852" b="11327"/>
          <a:stretch/>
        </p:blipFill>
        <p:spPr>
          <a:xfrm>
            <a:off x="9649691" y="6264563"/>
            <a:ext cx="1704109" cy="599113"/>
          </a:xfrm>
          <a:prstGeom prst="rect">
            <a:avLst/>
          </a:prstGeom>
        </p:spPr>
      </p:pic>
      <p:sp>
        <p:nvSpPr>
          <p:cNvPr id="5" name="Footer Placeholder 4"/>
          <p:cNvSpPr>
            <a:spLocks noGrp="1"/>
          </p:cNvSpPr>
          <p:nvPr>
            <p:ph type="ftr" sz="quarter" idx="3"/>
          </p:nvPr>
        </p:nvSpPr>
        <p:spPr>
          <a:xfrm>
            <a:off x="4179500" y="6319982"/>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Tree>
    <p:extLst>
      <p:ext uri="{BB962C8B-B14F-4D97-AF65-F5344CB8AC3E}">
        <p14:creationId xmlns:p14="http://schemas.microsoft.com/office/powerpoint/2010/main" val="3021944748"/>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35B32-9A03-66CA-9197-D12D0E2B683C}"/>
              </a:ext>
            </a:extLst>
          </p:cNvPr>
          <p:cNvSpPr>
            <a:spLocks noGrp="1"/>
          </p:cNvSpPr>
          <p:nvPr>
            <p:ph type="title"/>
          </p:nvPr>
        </p:nvSpPr>
        <p:spPr>
          <a:xfrm>
            <a:off x="658366" y="2112264"/>
            <a:ext cx="6376477" cy="4093916"/>
          </a:xfrm>
        </p:spPr>
        <p:txBody>
          <a:bodyPr vert="horz" wrap="square" lIns="91440" tIns="45720" rIns="91440" bIns="45720" rtlCol="0" anchor="t">
            <a:normAutofit/>
          </a:bodyPr>
          <a:lstStyle/>
          <a:p>
            <a:pPr algn="r"/>
            <a:r>
              <a:rPr lang="en-US" sz="4400" b="1" spc="-300" dirty="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rPr>
              <a:t>THRIVE</a:t>
            </a:r>
            <a:br>
              <a:rPr lang="en-US" sz="4000" spc="-300" dirty="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rPr>
            </a:br>
            <a:r>
              <a:rPr lang="en-US" sz="4000" spc="-300" dirty="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rPr>
              <a:t>Elevating our presence, driving meaningful growth, and engaging through connection, innovation, and inclusion.</a:t>
            </a:r>
            <a:br>
              <a:rPr lang="en-US" sz="4000" spc="-300" dirty="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rPr>
            </a:br>
            <a:endParaRPr lang="en-US" sz="4000" spc="-300" dirty="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endParaRPr>
          </a:p>
        </p:txBody>
      </p:sp>
      <p:pic>
        <p:nvPicPr>
          <p:cNvPr id="7" name="Picture 6" descr="Plant and roots">
            <a:extLst>
              <a:ext uri="{FF2B5EF4-FFF2-40B4-BE49-F238E27FC236}">
                <a16:creationId xmlns:a16="http://schemas.microsoft.com/office/drawing/2014/main" id="{3ED56476-5BFD-64D3-9DA1-88D6E52CAFAC}"/>
              </a:ext>
            </a:extLst>
          </p:cNvPr>
          <p:cNvPicPr>
            <a:picLocks noChangeAspect="1"/>
          </p:cNvPicPr>
          <p:nvPr/>
        </p:nvPicPr>
        <p:blipFill>
          <a:blip r:embed="rId2">
            <a:extLst>
              <a:ext uri="{28A0092B-C50C-407E-A947-70E740481C1C}">
                <a14:useLocalDpi xmlns:a14="http://schemas.microsoft.com/office/drawing/2010/main" val="0"/>
              </a:ext>
            </a:extLst>
          </a:blip>
          <a:srcRect r="3081" b="4"/>
          <a:stretch/>
        </p:blipFill>
        <p:spPr>
          <a:xfrm>
            <a:off x="7819472" y="1660703"/>
            <a:ext cx="3415817" cy="3383281"/>
          </a:xfrm>
          <a:prstGeom prst="rect">
            <a:avLst/>
          </a:prstGeom>
        </p:spPr>
      </p:pic>
      <p:sp>
        <p:nvSpPr>
          <p:cNvPr id="3" name="TextBox 2">
            <a:extLst>
              <a:ext uri="{FF2B5EF4-FFF2-40B4-BE49-F238E27FC236}">
                <a16:creationId xmlns:a16="http://schemas.microsoft.com/office/drawing/2014/main" id="{90CF3EC1-F0EA-77D0-5D64-A3D60A6637DB}"/>
              </a:ext>
            </a:extLst>
          </p:cNvPr>
          <p:cNvSpPr txBox="1"/>
          <p:nvPr/>
        </p:nvSpPr>
        <p:spPr>
          <a:xfrm>
            <a:off x="1070043" y="651753"/>
            <a:ext cx="5729591" cy="1200329"/>
          </a:xfrm>
          <a:prstGeom prst="rect">
            <a:avLst/>
          </a:prstGeom>
          <a:noFill/>
        </p:spPr>
        <p:txBody>
          <a:bodyPr wrap="square" rtlCol="0">
            <a:spAutoFit/>
          </a:bodyPr>
          <a:lstStyle/>
          <a:p>
            <a:r>
              <a:rPr lang="en-US" sz="2400" dirty="0"/>
              <a:t>Lisa Lickert, President</a:t>
            </a:r>
          </a:p>
          <a:p>
            <a:r>
              <a:rPr lang="en-US" sz="2400" dirty="0"/>
              <a:t>Rotary Club of Cincinnati</a:t>
            </a:r>
          </a:p>
          <a:p>
            <a:r>
              <a:rPr lang="en-US" sz="2400" dirty="0"/>
              <a:t>2025 – 2026 Mid-Year Report</a:t>
            </a:r>
          </a:p>
        </p:txBody>
      </p:sp>
    </p:spTree>
    <p:extLst>
      <p:ext uri="{BB962C8B-B14F-4D97-AF65-F5344CB8AC3E}">
        <p14:creationId xmlns:p14="http://schemas.microsoft.com/office/powerpoint/2010/main" val="15059166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CEEDED-6EB2-5208-D883-E778A0DB134A}"/>
            </a:ext>
          </a:extLst>
        </p:cNvPr>
        <p:cNvGrpSpPr/>
        <p:nvPr/>
      </p:nvGrpSpPr>
      <p:grpSpPr>
        <a:xfrm>
          <a:off x="0" y="0"/>
          <a:ext cx="0" cy="0"/>
          <a:chOff x="0" y="0"/>
          <a:chExt cx="0" cy="0"/>
        </a:xfrm>
      </p:grpSpPr>
      <p:pic>
        <p:nvPicPr>
          <p:cNvPr id="4" name="Picture 3" descr="Arrows pointing towards different directions">
            <a:extLst>
              <a:ext uri="{FF2B5EF4-FFF2-40B4-BE49-F238E27FC236}">
                <a16:creationId xmlns:a16="http://schemas.microsoft.com/office/drawing/2014/main" id="{AF14DE68-40B3-4C14-BB87-D98D8AF208E3}"/>
              </a:ext>
            </a:extLst>
          </p:cNvPr>
          <p:cNvPicPr>
            <a:picLocks noChangeAspect="1"/>
          </p:cNvPicPr>
          <p:nvPr/>
        </p:nvPicPr>
        <p:blipFill>
          <a:blip r:embed="rId3">
            <a:extLst>
              <a:ext uri="{28A0092B-C50C-407E-A947-70E740481C1C}">
                <a14:useLocalDpi xmlns:a14="http://schemas.microsoft.com/office/drawing/2010/main" val="0"/>
              </a:ext>
            </a:extLst>
          </a:blip>
          <a:srcRect l="33653" r="28297"/>
          <a:stretch>
            <a:fillRect/>
          </a:stretch>
        </p:blipFill>
        <p:spPr>
          <a:xfrm>
            <a:off x="8403336" y="10"/>
            <a:ext cx="3788664" cy="6857990"/>
          </a:xfrm>
          <a:prstGeom prst="rect">
            <a:avLst/>
          </a:prstGeom>
        </p:spPr>
      </p:pic>
      <p:sp>
        <p:nvSpPr>
          <p:cNvPr id="2" name="Title 1">
            <a:extLst>
              <a:ext uri="{FF2B5EF4-FFF2-40B4-BE49-F238E27FC236}">
                <a16:creationId xmlns:a16="http://schemas.microsoft.com/office/drawing/2014/main" id="{8BB7C34B-E50A-0D85-25E2-B75EA151EF23}"/>
              </a:ext>
            </a:extLst>
          </p:cNvPr>
          <p:cNvSpPr>
            <a:spLocks noGrp="1"/>
          </p:cNvSpPr>
          <p:nvPr>
            <p:ph type="title"/>
          </p:nvPr>
        </p:nvSpPr>
        <p:spPr>
          <a:xfrm>
            <a:off x="512064" y="365125"/>
            <a:ext cx="7488936" cy="1325563"/>
          </a:xfrm>
        </p:spPr>
        <p:txBody>
          <a:bodyPr>
            <a:normAutofit/>
          </a:bodyPr>
          <a:lstStyle/>
          <a:p>
            <a:pPr algn="ctr"/>
            <a:r>
              <a:rPr lang="en-US" sz="5000" dirty="0"/>
              <a:t>Our Growth Imperative</a:t>
            </a:r>
          </a:p>
        </p:txBody>
      </p:sp>
      <p:sp>
        <p:nvSpPr>
          <p:cNvPr id="3" name="Content Placeholder 2">
            <a:extLst>
              <a:ext uri="{FF2B5EF4-FFF2-40B4-BE49-F238E27FC236}">
                <a16:creationId xmlns:a16="http://schemas.microsoft.com/office/drawing/2014/main" id="{81503B89-B61B-025D-CE1E-2098518A2266}"/>
              </a:ext>
            </a:extLst>
          </p:cNvPr>
          <p:cNvSpPr>
            <a:spLocks noGrp="1"/>
          </p:cNvSpPr>
          <p:nvPr>
            <p:ph idx="1"/>
          </p:nvPr>
        </p:nvSpPr>
        <p:spPr>
          <a:xfrm>
            <a:off x="512064" y="1825625"/>
            <a:ext cx="7571232" cy="4351338"/>
          </a:xfrm>
        </p:spPr>
        <p:txBody>
          <a:bodyPr>
            <a:normAutofit/>
          </a:bodyPr>
          <a:lstStyle/>
          <a:p>
            <a:pPr>
              <a:buNone/>
            </a:pPr>
            <a:r>
              <a:rPr lang="en-US" sz="2400" dirty="0"/>
              <a:t>We must stop treating growth as a project. Growth is a </a:t>
            </a:r>
            <a:r>
              <a:rPr lang="en-US" sz="2400" i="1" dirty="0"/>
              <a:t>permanent</a:t>
            </a:r>
            <a:r>
              <a:rPr lang="en-US" sz="2400" dirty="0"/>
              <a:t>, </a:t>
            </a:r>
            <a:r>
              <a:rPr lang="en-US" sz="2400" i="1" dirty="0"/>
              <a:t>strategic</a:t>
            </a:r>
            <a:r>
              <a:rPr lang="en-US" sz="2400" dirty="0"/>
              <a:t>, </a:t>
            </a:r>
            <a:r>
              <a:rPr lang="en-US" sz="2400" i="1" dirty="0"/>
              <a:t>business function</a:t>
            </a:r>
            <a:r>
              <a:rPr lang="en-US" sz="2400" dirty="0"/>
              <a:t>.</a:t>
            </a:r>
          </a:p>
          <a:p>
            <a:pPr>
              <a:buNone/>
            </a:pPr>
            <a:endParaRPr lang="en-US" sz="1400" dirty="0"/>
          </a:p>
          <a:p>
            <a:r>
              <a:rPr lang="en-US" dirty="0"/>
              <a:t>New role focusing on delivering the sales &amp; marketing plan – prioritizing new member growth &amp; marketing systems</a:t>
            </a:r>
          </a:p>
          <a:p>
            <a:pPr>
              <a:buFont typeface="Arial" panose="020B0604020202020204" pitchFamily="34" charset="0"/>
              <a:buChar char="•"/>
            </a:pPr>
            <a:r>
              <a:rPr lang="en-US" dirty="0"/>
              <a:t>Intentional invitations</a:t>
            </a:r>
          </a:p>
          <a:p>
            <a:pPr>
              <a:buFont typeface="Arial" panose="020B0604020202020204" pitchFamily="34" charset="0"/>
              <a:buChar char="•"/>
            </a:pPr>
            <a:r>
              <a:rPr lang="en-US" dirty="0"/>
              <a:t>High volume, strategic outreach</a:t>
            </a:r>
          </a:p>
          <a:p>
            <a:pPr>
              <a:buFont typeface="Arial" panose="020B0604020202020204" pitchFamily="34" charset="0"/>
              <a:buChar char="•"/>
            </a:pPr>
            <a:r>
              <a:rPr lang="en-US" dirty="0"/>
              <a:t>Nurturing funnels &amp; target follow up workflow</a:t>
            </a:r>
          </a:p>
          <a:p>
            <a:pPr>
              <a:buFont typeface="Arial" panose="020B0604020202020204" pitchFamily="34" charset="0"/>
              <a:buChar char="•"/>
            </a:pPr>
            <a:endParaRPr lang="en-US" sz="2400" dirty="0"/>
          </a:p>
          <a:p>
            <a:pPr marL="0" indent="0">
              <a:buNone/>
            </a:pPr>
            <a:endParaRPr lang="en-US" sz="2400" dirty="0"/>
          </a:p>
          <a:p>
            <a:pPr lvl="2"/>
            <a:endParaRPr lang="en-US" sz="1400" dirty="0"/>
          </a:p>
        </p:txBody>
      </p:sp>
    </p:spTree>
    <p:extLst>
      <p:ext uri="{BB962C8B-B14F-4D97-AF65-F5344CB8AC3E}">
        <p14:creationId xmlns:p14="http://schemas.microsoft.com/office/powerpoint/2010/main" val="29852009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020E14-22A3-E22B-89BA-E803945756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9E599F-9B83-CB8D-4C56-4A51FA679C3E}"/>
              </a:ext>
            </a:extLst>
          </p:cNvPr>
          <p:cNvSpPr>
            <a:spLocks noGrp="1"/>
          </p:cNvSpPr>
          <p:nvPr>
            <p:ph type="title"/>
          </p:nvPr>
        </p:nvSpPr>
        <p:spPr>
          <a:xfrm>
            <a:off x="838200" y="365125"/>
            <a:ext cx="10515600" cy="1325563"/>
          </a:xfrm>
        </p:spPr>
        <p:txBody>
          <a:bodyPr>
            <a:normAutofit fontScale="90000"/>
          </a:bodyPr>
          <a:lstStyle/>
          <a:p>
            <a:pPr algn="ctr"/>
            <a:r>
              <a:rPr lang="en-US" dirty="0"/>
              <a:t>Mid-Year Financial Snapshot &amp; Operating Metrics</a:t>
            </a:r>
            <a:endParaRPr lang="en-US" dirty="0">
              <a:gradFill flip="none" rotWithShape="1">
                <a:gsLst>
                  <a:gs pos="28000">
                    <a:srgbClr val="EDEDED"/>
                  </a:gs>
                  <a:gs pos="0">
                    <a:srgbClr val="BFBFBF"/>
                  </a:gs>
                  <a:gs pos="100000">
                    <a:srgbClr val="FFFFFF"/>
                  </a:gs>
                </a:gsLst>
                <a:lin ang="4800000" scaled="0"/>
                <a:tileRect/>
              </a:gradFill>
            </a:endParaRPr>
          </a:p>
        </p:txBody>
      </p:sp>
      <p:sp>
        <p:nvSpPr>
          <p:cNvPr id="3" name="Content Placeholder 2">
            <a:extLst>
              <a:ext uri="{FF2B5EF4-FFF2-40B4-BE49-F238E27FC236}">
                <a16:creationId xmlns:a16="http://schemas.microsoft.com/office/drawing/2014/main" id="{19C8936C-7526-5734-C2AB-78F68827826E}"/>
              </a:ext>
            </a:extLst>
          </p:cNvPr>
          <p:cNvSpPr>
            <a:spLocks noGrp="1"/>
          </p:cNvSpPr>
          <p:nvPr>
            <p:ph idx="1"/>
          </p:nvPr>
        </p:nvSpPr>
        <p:spPr>
          <a:xfrm>
            <a:off x="1120000" y="2048255"/>
            <a:ext cx="6356856" cy="4128707"/>
          </a:xfrm>
        </p:spPr>
        <p:txBody>
          <a:bodyPr>
            <a:normAutofit/>
          </a:bodyPr>
          <a:lstStyle/>
          <a:p>
            <a:r>
              <a:rPr lang="en-US" dirty="0"/>
              <a:t>Operating well and within our means</a:t>
            </a:r>
          </a:p>
          <a:p>
            <a:pPr lvl="1"/>
            <a:r>
              <a:rPr lang="en-US" dirty="0"/>
              <a:t>YTD income slightly ahead of plan</a:t>
            </a:r>
          </a:p>
          <a:p>
            <a:pPr lvl="1"/>
            <a:r>
              <a:rPr lang="en-US" dirty="0"/>
              <a:t>Expenses coming in below budget</a:t>
            </a:r>
          </a:p>
          <a:p>
            <a:r>
              <a:rPr lang="en-US" dirty="0"/>
              <a:t>87% retention goal = 86%</a:t>
            </a:r>
          </a:p>
          <a:p>
            <a:pPr lvl="1"/>
            <a:r>
              <a:rPr lang="en-US" dirty="0"/>
              <a:t>6-month new members = 22</a:t>
            </a:r>
          </a:p>
          <a:p>
            <a:pPr lvl="1"/>
            <a:r>
              <a:rPr lang="en-US" dirty="0"/>
              <a:t>July &amp; January losses = 42</a:t>
            </a:r>
          </a:p>
          <a:p>
            <a:r>
              <a:rPr lang="en-US" dirty="0"/>
              <a:t>Target is 18 net new</a:t>
            </a:r>
          </a:p>
          <a:p>
            <a:pPr lvl="1"/>
            <a:r>
              <a:rPr lang="en-US" dirty="0"/>
              <a:t>7 new members/ month (Feb – June)</a:t>
            </a:r>
          </a:p>
          <a:p>
            <a:endParaRPr lang="en-US" dirty="0"/>
          </a:p>
          <a:p>
            <a:pPr lvl="2"/>
            <a:endParaRPr lang="en-US" dirty="0">
              <a:gradFill>
                <a:gsLst>
                  <a:gs pos="34000">
                    <a:srgbClr val="EDEDED"/>
                  </a:gs>
                  <a:gs pos="0">
                    <a:srgbClr val="BFBFBF"/>
                  </a:gs>
                  <a:gs pos="100000">
                    <a:srgbClr val="FFFFFF"/>
                  </a:gs>
                </a:gsLst>
                <a:lin ang="4800000" scaled="0"/>
              </a:gradFill>
            </a:endParaRPr>
          </a:p>
        </p:txBody>
      </p:sp>
      <p:pic>
        <p:nvPicPr>
          <p:cNvPr id="7" name="Graphic 6" descr="Business Growth">
            <a:extLst>
              <a:ext uri="{FF2B5EF4-FFF2-40B4-BE49-F238E27FC236}">
                <a16:creationId xmlns:a16="http://schemas.microsoft.com/office/drawing/2014/main" id="{6BB1D4BD-B76F-9FA0-B20D-2DEE24F591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26824" y="2474168"/>
            <a:ext cx="2843942" cy="2843942"/>
          </a:xfrm>
          <a:prstGeom prst="rect">
            <a:avLst/>
          </a:prstGeom>
        </p:spPr>
      </p:pic>
    </p:spTree>
    <p:extLst>
      <p:ext uri="{BB962C8B-B14F-4D97-AF65-F5344CB8AC3E}">
        <p14:creationId xmlns:p14="http://schemas.microsoft.com/office/powerpoint/2010/main" val="13047370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0ABAF-5AEF-E39D-C42B-412384853E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14C547-9ADC-DACD-EECE-F53BF618619A}"/>
              </a:ext>
            </a:extLst>
          </p:cNvPr>
          <p:cNvSpPr>
            <a:spLocks noGrp="1"/>
          </p:cNvSpPr>
          <p:nvPr>
            <p:ph type="title"/>
          </p:nvPr>
        </p:nvSpPr>
        <p:spPr/>
        <p:txBody>
          <a:bodyPr>
            <a:normAutofit fontScale="90000"/>
          </a:bodyPr>
          <a:lstStyle/>
          <a:p>
            <a:pPr algn="ctr"/>
            <a:br>
              <a:rPr lang="en-US" dirty="0"/>
            </a:br>
            <a:r>
              <a:rPr lang="en-US" sz="4800" dirty="0"/>
              <a:t>Meeting Sponsorships: </a:t>
            </a:r>
            <a:br>
              <a:rPr lang="en-US" sz="4800" dirty="0"/>
            </a:br>
            <a:r>
              <a:rPr lang="en-US" sz="4800" dirty="0"/>
              <a:t>A Win - Win</a:t>
            </a:r>
            <a:endParaRPr lang="en-US" sz="5300" dirty="0"/>
          </a:p>
        </p:txBody>
      </p:sp>
      <p:sp>
        <p:nvSpPr>
          <p:cNvPr id="3" name="Content Placeholder 2">
            <a:extLst>
              <a:ext uri="{FF2B5EF4-FFF2-40B4-BE49-F238E27FC236}">
                <a16:creationId xmlns:a16="http://schemas.microsoft.com/office/drawing/2014/main" id="{46A18B78-3886-0AB8-727C-043CB2E73BE6}"/>
              </a:ext>
            </a:extLst>
          </p:cNvPr>
          <p:cNvSpPr>
            <a:spLocks noGrp="1"/>
          </p:cNvSpPr>
          <p:nvPr>
            <p:ph idx="1"/>
          </p:nvPr>
        </p:nvSpPr>
        <p:spPr>
          <a:xfrm>
            <a:off x="1120000" y="2204185"/>
            <a:ext cx="10233800" cy="3972777"/>
          </a:xfrm>
        </p:spPr>
        <p:txBody>
          <a:bodyPr>
            <a:normAutofit fontScale="62500" lnSpcReduction="20000"/>
          </a:bodyPr>
          <a:lstStyle/>
          <a:p>
            <a:pPr marL="0" indent="0">
              <a:lnSpc>
                <a:spcPct val="110000"/>
              </a:lnSpc>
              <a:buNone/>
            </a:pPr>
            <a:r>
              <a:rPr lang="en-US" sz="3400" b="1" dirty="0"/>
              <a:t>Why it matters - </a:t>
            </a:r>
            <a:r>
              <a:rPr lang="en-US" sz="3400" dirty="0"/>
              <a:t>Sponsorships strengthen the financial health of our Club while giving members’ businesses trusted, warm-market exposure to an engaged, influential Rotary audience.</a:t>
            </a:r>
          </a:p>
          <a:p>
            <a:pPr marL="0" indent="0">
              <a:lnSpc>
                <a:spcPct val="110000"/>
              </a:lnSpc>
              <a:buNone/>
            </a:pPr>
            <a:endParaRPr lang="en-US" sz="3400" dirty="0"/>
          </a:p>
          <a:p>
            <a:pPr marL="0" indent="0">
              <a:lnSpc>
                <a:spcPct val="110000"/>
              </a:lnSpc>
              <a:buNone/>
            </a:pPr>
            <a:r>
              <a:rPr lang="en-US" sz="3400" b="1" u="sng" dirty="0"/>
              <a:t>Signature Sponsorship – $1,000</a:t>
            </a:r>
            <a:br>
              <a:rPr lang="en-US" sz="3400" dirty="0"/>
            </a:br>
            <a:r>
              <a:rPr lang="en-US" sz="3400" dirty="0"/>
              <a:t>Year-round visibility including a 3-minute speaking opportunity, website + newsletter logo placement, table branding, and a custom Rotary social media highlight.</a:t>
            </a:r>
            <a:br>
              <a:rPr lang="en-US" sz="3400" dirty="0"/>
            </a:br>
            <a:r>
              <a:rPr lang="en-US" sz="3400" dirty="0"/>
              <a:t>	</a:t>
            </a:r>
            <a:r>
              <a:rPr lang="en-US" sz="3400" i="1" dirty="0"/>
              <a:t>Comparable market sponsorships often cost this much for logo placement alone.</a:t>
            </a:r>
            <a:endParaRPr lang="en-US" sz="3400" dirty="0"/>
          </a:p>
          <a:p>
            <a:pPr marL="0" indent="0">
              <a:lnSpc>
                <a:spcPct val="110000"/>
              </a:lnSpc>
              <a:buNone/>
            </a:pPr>
            <a:r>
              <a:rPr lang="en-US" sz="3400" b="1" u="sng" dirty="0"/>
              <a:t>Featured Meeting Sponsorship – $350</a:t>
            </a:r>
            <a:br>
              <a:rPr lang="en-US" sz="3400" u="sng" dirty="0"/>
            </a:br>
            <a:r>
              <a:rPr lang="en-US" sz="3400" dirty="0"/>
              <a:t>A cost-effective, familiar option to stay visible and support the Club.</a:t>
            </a:r>
          </a:p>
          <a:p>
            <a:pPr marL="457200" lvl="1" indent="0">
              <a:buNone/>
            </a:pPr>
            <a:r>
              <a:rPr lang="en-US" dirty="0"/>
              <a:t>		</a:t>
            </a:r>
          </a:p>
          <a:p>
            <a:pPr lvl="2"/>
            <a:endParaRPr lang="en-US" dirty="0"/>
          </a:p>
        </p:txBody>
      </p:sp>
      <p:sp>
        <p:nvSpPr>
          <p:cNvPr id="4" name="Arrow: Right 3">
            <a:extLst>
              <a:ext uri="{FF2B5EF4-FFF2-40B4-BE49-F238E27FC236}">
                <a16:creationId xmlns:a16="http://schemas.microsoft.com/office/drawing/2014/main" id="{8EA548DB-EF40-B3C5-CD9C-0E6F2300B431}"/>
              </a:ext>
            </a:extLst>
          </p:cNvPr>
          <p:cNvSpPr/>
          <p:nvPr/>
        </p:nvSpPr>
        <p:spPr>
          <a:xfrm>
            <a:off x="1483093" y="4488100"/>
            <a:ext cx="510299" cy="37650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13240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0F51AFBF-28DA-4A90-92CE-7C778CE071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blipFill>
            <a:blip r:embed="rId2"/>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EA1420-AC2C-1BB1-35B0-99B05F7B98A8}"/>
              </a:ext>
            </a:extLst>
          </p:cNvPr>
          <p:cNvSpPr>
            <a:spLocks noGrp="1"/>
          </p:cNvSpPr>
          <p:nvPr>
            <p:ph type="title"/>
          </p:nvPr>
        </p:nvSpPr>
        <p:spPr>
          <a:xfrm>
            <a:off x="658366" y="1989616"/>
            <a:ext cx="7052937" cy="4216564"/>
          </a:xfrm>
        </p:spPr>
        <p:txBody>
          <a:bodyPr vert="horz" wrap="square" lIns="91440" tIns="45720" rIns="91440" bIns="45720" rtlCol="0" anchor="t">
            <a:noAutofit/>
          </a:bodyPr>
          <a:lstStyle/>
          <a:p>
            <a:pPr algn="ctr">
              <a:lnSpc>
                <a:spcPct val="100000"/>
              </a:lnSpc>
            </a:pPr>
            <a:r>
              <a:rPr lang="en-US" sz="2400" dirty="0">
                <a:solidFill>
                  <a:schemeClr val="bg1"/>
                </a:solidFill>
              </a:rPr>
              <a:t>As we look ahead to the rest of this Rotary year, my ask is simple: stay engaged, stay curious, and lean in. The strength of this Club has always come from the people in the room - your ideas, your leadership, and your willingness to show up for one another and for our community. </a:t>
            </a:r>
            <a:br>
              <a:rPr lang="en-US" sz="2400" dirty="0">
                <a:solidFill>
                  <a:schemeClr val="bg1"/>
                </a:solidFill>
              </a:rPr>
            </a:br>
            <a:br>
              <a:rPr lang="en-US" sz="2400" dirty="0">
                <a:solidFill>
                  <a:schemeClr val="bg1"/>
                </a:solidFill>
              </a:rPr>
            </a:br>
            <a:r>
              <a:rPr lang="en-US" sz="2400" dirty="0">
                <a:solidFill>
                  <a:schemeClr val="bg1"/>
                </a:solidFill>
              </a:rPr>
              <a:t>If we continue to lead with intention, support one another, and say yes to the opportunities in front of us, we won’t just finish the year strong - we’ll set the foundation for a Rotary Club that continues to THRIVE well beyond this year. </a:t>
            </a:r>
            <a:br>
              <a:rPr lang="en-US" sz="2400" dirty="0">
                <a:solidFill>
                  <a:schemeClr val="bg1"/>
                </a:solidFill>
              </a:rPr>
            </a:br>
            <a:br>
              <a:rPr lang="en-US" sz="2400" dirty="0">
                <a:solidFill>
                  <a:schemeClr val="bg1"/>
                </a:solidFill>
              </a:rPr>
            </a:br>
            <a:endParaRPr lang="en-US" sz="2400" spc="-300" dirty="0">
              <a:solidFill>
                <a:schemeClr val="bg1"/>
              </a:solidFill>
              <a:effectLst>
                <a:outerShdw blurRad="469900" dist="342900" dir="5400000" sy="-20000" rotWithShape="0">
                  <a:prstClr val="black">
                    <a:alpha val="66000"/>
                  </a:prstClr>
                </a:outerShdw>
              </a:effectLst>
              <a:latin typeface="+mn-lt"/>
            </a:endParaRPr>
          </a:p>
        </p:txBody>
      </p:sp>
      <p:sp>
        <p:nvSpPr>
          <p:cNvPr id="4" name="Text Placeholder 3">
            <a:extLst>
              <a:ext uri="{FF2B5EF4-FFF2-40B4-BE49-F238E27FC236}">
                <a16:creationId xmlns:a16="http://schemas.microsoft.com/office/drawing/2014/main" id="{393BD886-8203-AEBF-0F24-3CB3880B7807}"/>
              </a:ext>
            </a:extLst>
          </p:cNvPr>
          <p:cNvSpPr>
            <a:spLocks noGrp="1"/>
          </p:cNvSpPr>
          <p:nvPr>
            <p:ph type="body" sz="half" idx="2"/>
          </p:nvPr>
        </p:nvSpPr>
        <p:spPr>
          <a:xfrm>
            <a:off x="658368" y="651822"/>
            <a:ext cx="7043461" cy="1148102"/>
          </a:xfrm>
        </p:spPr>
        <p:txBody>
          <a:bodyPr vert="horz" lIns="91440" tIns="45720" rIns="91440" bIns="45720" rtlCol="0" anchor="b">
            <a:normAutofit/>
          </a:bodyPr>
          <a:lstStyle/>
          <a:p>
            <a:pPr algn="ctr"/>
            <a:r>
              <a:rPr lang="en-US" sz="3200" dirty="0">
                <a:solidFill>
                  <a:schemeClr val="bg1"/>
                </a:solidFill>
              </a:rPr>
              <a:t>THANK YOU!</a:t>
            </a:r>
            <a:endParaRPr lang="en-US" sz="3200" b="1" u="sng" dirty="0">
              <a:solidFill>
                <a:srgbClr val="0070C0"/>
              </a:solidFill>
              <a:latin typeface="+mj-lt"/>
            </a:endParaRPr>
          </a:p>
        </p:txBody>
      </p:sp>
      <p:sp>
        <p:nvSpPr>
          <p:cNvPr id="23" name="Title 1">
            <a:extLst>
              <a:ext uri="{FF2B5EF4-FFF2-40B4-BE49-F238E27FC236}">
                <a16:creationId xmlns:a16="http://schemas.microsoft.com/office/drawing/2014/main" id="{481AD697-B9C2-4A0F-8B85-FF7B2AB44522}"/>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7678" y="2627791"/>
            <a:ext cx="6235148" cy="3592034"/>
          </a:xfrm>
          <a:prstGeom prst="rect">
            <a:avLst/>
          </a:prstGeom>
        </p:spPr>
        <p:txBody>
          <a:bodyPr vert="horz" wrap="none" lIns="91440" tIns="45720" rIns="91440" bIns="45720" rtlCol="0" anchor="t">
            <a:normAutofit/>
          </a:bodyPr>
          <a:lstStyle>
            <a:lvl1pPr algn="r" defTabSz="914400" rtl="0" eaLnBrk="1" latinLnBrk="0" hangingPunct="1">
              <a:lnSpc>
                <a:spcPct val="90000"/>
              </a:lnSpc>
              <a:spcBef>
                <a:spcPct val="0"/>
              </a:spcBef>
              <a:buNone/>
              <a:defRPr sz="9600" b="0" kern="120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ea typeface="+mj-ea"/>
                <a:cs typeface="+mj-cs"/>
              </a:defRPr>
            </a:lvl1pPr>
          </a:lstStyle>
          <a:p>
            <a:endParaRPr lang="en-US" dirty="0">
              <a:effectLst>
                <a:outerShdw blurRad="469900" dist="342900" dir="5400000" sy="-20000" rotWithShape="0">
                  <a:schemeClr val="bg1"/>
                </a:outerShdw>
              </a:effectLst>
            </a:endParaRPr>
          </a:p>
        </p:txBody>
      </p:sp>
      <p:sp>
        <p:nvSpPr>
          <p:cNvPr id="24" name="Rounded Rectangle 18">
            <a:extLst>
              <a:ext uri="{FF2B5EF4-FFF2-40B4-BE49-F238E27FC236}">
                <a16:creationId xmlns:a16="http://schemas.microsoft.com/office/drawing/2014/main" id="{BD1E05EC-F5B2-434A-987E-307720B496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5939" y="1331843"/>
            <a:ext cx="3352598" cy="4437812"/>
          </a:xfrm>
          <a:prstGeom prst="roundRect">
            <a:avLst>
              <a:gd name="adj" fmla="val 2028"/>
            </a:avLst>
          </a:prstGeom>
          <a:solidFill>
            <a:schemeClr val="bg1"/>
          </a:solidFill>
          <a:ln>
            <a:noFill/>
          </a:ln>
          <a:effectLst>
            <a:innerShdw blurRad="127000" dist="12700">
              <a:prstClr val="black"/>
            </a:innerShdw>
            <a:reflection blurRad="6350" stA="52000" endA="300" endPos="2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4F62199-DB4B-136D-3E90-46DE866724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0224" y="2753928"/>
            <a:ext cx="2684029" cy="1593642"/>
          </a:xfrm>
          <a:prstGeom prst="rect">
            <a:avLst/>
          </a:prstGeom>
        </p:spPr>
      </p:pic>
    </p:spTree>
    <p:extLst>
      <p:ext uri="{BB962C8B-B14F-4D97-AF65-F5344CB8AC3E}">
        <p14:creationId xmlns:p14="http://schemas.microsoft.com/office/powerpoint/2010/main" val="254590072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4962833-2EBB-47A0-9823-D4F8E16EE1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DA5BC623-5F6F-FF42-2435-6EA6FE63ED4F}"/>
              </a:ext>
            </a:extLst>
          </p:cNvPr>
          <p:cNvSpPr>
            <a:spLocks noGrp="1"/>
          </p:cNvSpPr>
          <p:nvPr>
            <p:ph type="ctrTitle"/>
          </p:nvPr>
        </p:nvSpPr>
        <p:spPr>
          <a:xfrm>
            <a:off x="4377313" y="687388"/>
            <a:ext cx="6290687" cy="5483225"/>
          </a:xfrm>
          <a:effectLst/>
        </p:spPr>
        <p:txBody>
          <a:bodyPr wrap="square" anchor="ctr">
            <a:normAutofit/>
          </a:bodyPr>
          <a:lstStyle/>
          <a:p>
            <a:pPr algn="l"/>
            <a:r>
              <a:rPr lang="en-US" sz="7200">
                <a:solidFill>
                  <a:schemeClr val="tx1">
                    <a:lumMod val="95000"/>
                  </a:schemeClr>
                </a:solidFill>
              </a:rPr>
              <a:t>Committee Updates</a:t>
            </a:r>
          </a:p>
        </p:txBody>
      </p:sp>
      <p:sp>
        <p:nvSpPr>
          <p:cNvPr id="3" name="Subtitle 2">
            <a:extLst>
              <a:ext uri="{FF2B5EF4-FFF2-40B4-BE49-F238E27FC236}">
                <a16:creationId xmlns:a16="http://schemas.microsoft.com/office/drawing/2014/main" id="{62A7E65C-5F9F-CD4A-843A-5EC48BA10CCD}"/>
              </a:ext>
            </a:extLst>
          </p:cNvPr>
          <p:cNvSpPr>
            <a:spLocks noGrp="1"/>
          </p:cNvSpPr>
          <p:nvPr>
            <p:ph type="subTitle" idx="1"/>
          </p:nvPr>
        </p:nvSpPr>
        <p:spPr>
          <a:xfrm>
            <a:off x="838200" y="1295400"/>
            <a:ext cx="2895646" cy="4267200"/>
          </a:xfrm>
        </p:spPr>
        <p:txBody>
          <a:bodyPr anchor="ctr">
            <a:normAutofit/>
          </a:bodyPr>
          <a:lstStyle/>
          <a:p>
            <a:r>
              <a:rPr lang="en-US" sz="2400">
                <a:solidFill>
                  <a:schemeClr val="tx1">
                    <a:lumMod val="95000"/>
                  </a:schemeClr>
                </a:solidFill>
              </a:rPr>
              <a:t>Service In Action</a:t>
            </a:r>
          </a:p>
        </p:txBody>
      </p:sp>
      <p:cxnSp>
        <p:nvCxnSpPr>
          <p:cNvPr id="10" name="Straight Connector 9">
            <a:extLst>
              <a:ext uri="{FF2B5EF4-FFF2-40B4-BE49-F238E27FC236}">
                <a16:creationId xmlns:a16="http://schemas.microsoft.com/office/drawing/2014/main" id="{21FCCE20-1E4F-44FF-87B4-379D391A2D1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580" y="2032907"/>
            <a:ext cx="0" cy="279218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2900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10B06-4C07-5B68-AE46-2CADBA19B4F2}"/>
              </a:ext>
            </a:extLst>
          </p:cNvPr>
          <p:cNvSpPr>
            <a:spLocks noGrp="1"/>
          </p:cNvSpPr>
          <p:nvPr>
            <p:ph type="title"/>
          </p:nvPr>
        </p:nvSpPr>
        <p:spPr/>
        <p:txBody>
          <a:bodyPr/>
          <a:lstStyle/>
          <a:p>
            <a:r>
              <a:rPr lang="en-US" dirty="0"/>
              <a:t>Special Activities </a:t>
            </a:r>
            <a:r>
              <a:rPr lang="en-US" sz="2400" dirty="0"/>
              <a:t>(fun and feel good)</a:t>
            </a:r>
            <a:endParaRPr lang="en-US" dirty="0"/>
          </a:p>
        </p:txBody>
      </p:sp>
      <p:sp>
        <p:nvSpPr>
          <p:cNvPr id="3" name="Content Placeholder 2">
            <a:extLst>
              <a:ext uri="{FF2B5EF4-FFF2-40B4-BE49-F238E27FC236}">
                <a16:creationId xmlns:a16="http://schemas.microsoft.com/office/drawing/2014/main" id="{E6A26546-17D0-69C5-BEB5-62D3AE721702}"/>
              </a:ext>
            </a:extLst>
          </p:cNvPr>
          <p:cNvSpPr>
            <a:spLocks noGrp="1"/>
          </p:cNvSpPr>
          <p:nvPr>
            <p:ph idx="1"/>
          </p:nvPr>
        </p:nvSpPr>
        <p:spPr/>
        <p:txBody>
          <a:bodyPr/>
          <a:lstStyle/>
          <a:p>
            <a:pPr marL="457200" lvl="1" indent="0">
              <a:buNone/>
            </a:pPr>
            <a:r>
              <a:rPr lang="en-US" dirty="0"/>
              <a:t>Josh Vogel, Director of Special Activities </a:t>
            </a:r>
          </a:p>
          <a:p>
            <a:pPr marL="457200" lvl="1" indent="0">
              <a:buNone/>
            </a:pPr>
            <a:endParaRPr lang="en-US" dirty="0"/>
          </a:p>
          <a:p>
            <a:pPr marL="457200" lvl="1" indent="0">
              <a:buNone/>
            </a:pPr>
            <a:endParaRPr lang="en-US" dirty="0"/>
          </a:p>
          <a:p>
            <a:pPr lvl="1"/>
            <a:r>
              <a:rPr lang="en-US" sz="2000" dirty="0"/>
              <a:t>Fire/Police/Sheriff Recognition</a:t>
            </a:r>
          </a:p>
          <a:p>
            <a:pPr lvl="1"/>
            <a:r>
              <a:rPr lang="en-US" sz="2000" dirty="0"/>
              <a:t>Camp Allyn Ballon Rides</a:t>
            </a:r>
          </a:p>
          <a:p>
            <a:pPr lvl="1"/>
            <a:r>
              <a:rPr lang="en-US" sz="2000" dirty="0"/>
              <a:t>Professional Development Series</a:t>
            </a:r>
          </a:p>
          <a:p>
            <a:pPr lvl="1"/>
            <a:r>
              <a:rPr lang="en-US" sz="2000" dirty="0"/>
              <a:t>Rotary Picnic</a:t>
            </a:r>
          </a:p>
          <a:p>
            <a:pPr lvl="1"/>
            <a:r>
              <a:rPr lang="en-US" sz="2000" dirty="0"/>
              <a:t>Rotary Club of Cincinnati Do Days</a:t>
            </a:r>
          </a:p>
          <a:p>
            <a:pPr lvl="1"/>
            <a:endParaRPr lang="en-US" dirty="0"/>
          </a:p>
          <a:p>
            <a:pPr marL="457200" lvl="1" indent="0">
              <a:buNone/>
            </a:pPr>
            <a:r>
              <a:rPr lang="en-US" dirty="0"/>
              <a:t>		</a:t>
            </a:r>
          </a:p>
          <a:p>
            <a:pPr lvl="2"/>
            <a:endParaRPr lang="en-US" dirty="0"/>
          </a:p>
        </p:txBody>
      </p:sp>
    </p:spTree>
    <p:extLst>
      <p:ext uri="{BB962C8B-B14F-4D97-AF65-F5344CB8AC3E}">
        <p14:creationId xmlns:p14="http://schemas.microsoft.com/office/powerpoint/2010/main" val="7718815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265835-A60A-4C2A-A1C1-521950B7B6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80FACD-D332-19C6-0AE4-6BAC1C07F2C9}"/>
              </a:ext>
            </a:extLst>
          </p:cNvPr>
          <p:cNvSpPr>
            <a:spLocks noGrp="1"/>
          </p:cNvSpPr>
          <p:nvPr>
            <p:ph type="title"/>
          </p:nvPr>
        </p:nvSpPr>
        <p:spPr/>
        <p:txBody>
          <a:bodyPr/>
          <a:lstStyle/>
          <a:p>
            <a:r>
              <a:rPr lang="en-US" dirty="0"/>
              <a:t>Fire, Police, Sheriff Recognition</a:t>
            </a:r>
          </a:p>
        </p:txBody>
      </p:sp>
      <p:sp>
        <p:nvSpPr>
          <p:cNvPr id="3" name="Content Placeholder 2">
            <a:extLst>
              <a:ext uri="{FF2B5EF4-FFF2-40B4-BE49-F238E27FC236}">
                <a16:creationId xmlns:a16="http://schemas.microsoft.com/office/drawing/2014/main" id="{215D2C78-496F-DCCA-9C03-52FBAAAF7660}"/>
              </a:ext>
            </a:extLst>
          </p:cNvPr>
          <p:cNvSpPr>
            <a:spLocks noGrp="1"/>
          </p:cNvSpPr>
          <p:nvPr>
            <p:ph idx="1"/>
          </p:nvPr>
        </p:nvSpPr>
        <p:spPr/>
        <p:txBody>
          <a:bodyPr/>
          <a:lstStyle/>
          <a:p>
            <a:pPr marL="457200" lvl="1" indent="0">
              <a:buNone/>
            </a:pPr>
            <a:r>
              <a:rPr lang="en-US" dirty="0"/>
              <a:t>Michael </a:t>
            </a:r>
            <a:r>
              <a:rPr lang="en-US" dirty="0" err="1"/>
              <a:t>Vilardo</a:t>
            </a:r>
            <a:r>
              <a:rPr lang="en-US" dirty="0"/>
              <a:t>, Co-Chair</a:t>
            </a:r>
          </a:p>
          <a:p>
            <a:pPr marL="457200" lvl="1" indent="0">
              <a:buNone/>
            </a:pPr>
            <a:r>
              <a:rPr lang="en-US" dirty="0"/>
              <a:t>Alison Kaufman, Co-Chair</a:t>
            </a:r>
          </a:p>
          <a:p>
            <a:pPr marL="457200" lvl="1" indent="0">
              <a:buNone/>
            </a:pPr>
            <a:endParaRPr lang="en-US" dirty="0"/>
          </a:p>
          <a:p>
            <a:pPr marL="457200" lvl="1" indent="0">
              <a:buNone/>
            </a:pPr>
            <a:endParaRPr lang="en-US" dirty="0"/>
          </a:p>
          <a:p>
            <a:pPr marL="457200" lvl="1" indent="0">
              <a:buNone/>
            </a:pPr>
            <a:endParaRPr lang="en-US" dirty="0"/>
          </a:p>
          <a:p>
            <a:pPr marL="457200" lvl="1" indent="0">
              <a:buNone/>
            </a:pPr>
            <a:r>
              <a:rPr lang="en-US" dirty="0"/>
              <a:t>		</a:t>
            </a:r>
          </a:p>
          <a:p>
            <a:pPr lvl="2"/>
            <a:endParaRPr lang="en-US" dirty="0"/>
          </a:p>
        </p:txBody>
      </p:sp>
      <p:pic>
        <p:nvPicPr>
          <p:cNvPr id="4" name="Picture 3">
            <a:extLst>
              <a:ext uri="{FF2B5EF4-FFF2-40B4-BE49-F238E27FC236}">
                <a16:creationId xmlns:a16="http://schemas.microsoft.com/office/drawing/2014/main" id="{A2EB3AE4-57D8-4A5C-9D54-A439B03288BF}"/>
              </a:ext>
            </a:extLst>
          </p:cNvPr>
          <p:cNvPicPr>
            <a:picLocks noChangeAspect="1"/>
          </p:cNvPicPr>
          <p:nvPr/>
        </p:nvPicPr>
        <p:blipFill>
          <a:blip r:embed="rId2"/>
          <a:stretch>
            <a:fillRect/>
          </a:stretch>
        </p:blipFill>
        <p:spPr>
          <a:xfrm>
            <a:off x="1617044" y="2814392"/>
            <a:ext cx="3962069" cy="2974664"/>
          </a:xfrm>
          <a:prstGeom prst="rect">
            <a:avLst/>
          </a:prstGeom>
        </p:spPr>
      </p:pic>
      <p:pic>
        <p:nvPicPr>
          <p:cNvPr id="6" name="Picture 5">
            <a:extLst>
              <a:ext uri="{FF2B5EF4-FFF2-40B4-BE49-F238E27FC236}">
                <a16:creationId xmlns:a16="http://schemas.microsoft.com/office/drawing/2014/main" id="{F8144B7F-F81B-095E-D747-0567DCC4218B}"/>
              </a:ext>
            </a:extLst>
          </p:cNvPr>
          <p:cNvPicPr>
            <a:picLocks noChangeAspect="1"/>
          </p:cNvPicPr>
          <p:nvPr/>
        </p:nvPicPr>
        <p:blipFill>
          <a:blip r:embed="rId3"/>
          <a:stretch>
            <a:fillRect/>
          </a:stretch>
        </p:blipFill>
        <p:spPr>
          <a:xfrm>
            <a:off x="6754208" y="2768901"/>
            <a:ext cx="4599592" cy="3065646"/>
          </a:xfrm>
          <a:prstGeom prst="rect">
            <a:avLst/>
          </a:prstGeom>
        </p:spPr>
      </p:pic>
    </p:spTree>
    <p:extLst>
      <p:ext uri="{BB962C8B-B14F-4D97-AF65-F5344CB8AC3E}">
        <p14:creationId xmlns:p14="http://schemas.microsoft.com/office/powerpoint/2010/main" val="36688945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EDC51-9A18-A90E-3701-0F232BB10B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D2F726-F2FA-1754-95B6-4579C4CF5342}"/>
              </a:ext>
            </a:extLst>
          </p:cNvPr>
          <p:cNvSpPr>
            <a:spLocks noGrp="1"/>
          </p:cNvSpPr>
          <p:nvPr>
            <p:ph type="title"/>
          </p:nvPr>
        </p:nvSpPr>
        <p:spPr/>
        <p:txBody>
          <a:bodyPr/>
          <a:lstStyle/>
          <a:p>
            <a:r>
              <a:rPr lang="en-US" dirty="0"/>
              <a:t>Fire, Police, Sheriff Recognition</a:t>
            </a:r>
          </a:p>
        </p:txBody>
      </p:sp>
      <p:pic>
        <p:nvPicPr>
          <p:cNvPr id="3" name="Picture 2">
            <a:extLst>
              <a:ext uri="{FF2B5EF4-FFF2-40B4-BE49-F238E27FC236}">
                <a16:creationId xmlns:a16="http://schemas.microsoft.com/office/drawing/2014/main" id="{7086BA8F-2BBE-E65D-03EA-88B38BFE941A}"/>
              </a:ext>
            </a:extLst>
          </p:cNvPr>
          <p:cNvPicPr>
            <a:picLocks noChangeAspect="1"/>
          </p:cNvPicPr>
          <p:nvPr/>
        </p:nvPicPr>
        <p:blipFill>
          <a:blip r:embed="rId2"/>
          <a:stretch>
            <a:fillRect/>
          </a:stretch>
        </p:blipFill>
        <p:spPr>
          <a:xfrm>
            <a:off x="7126436" y="2627697"/>
            <a:ext cx="4227364" cy="3144102"/>
          </a:xfrm>
          <a:prstGeom prst="rect">
            <a:avLst/>
          </a:prstGeom>
        </p:spPr>
      </p:pic>
      <p:pic>
        <p:nvPicPr>
          <p:cNvPr id="4" name="Picture 3">
            <a:extLst>
              <a:ext uri="{FF2B5EF4-FFF2-40B4-BE49-F238E27FC236}">
                <a16:creationId xmlns:a16="http://schemas.microsoft.com/office/drawing/2014/main" id="{962CF77C-844B-4E83-981C-AF7C5CCAB638}"/>
              </a:ext>
            </a:extLst>
          </p:cNvPr>
          <p:cNvPicPr>
            <a:picLocks noChangeAspect="1"/>
          </p:cNvPicPr>
          <p:nvPr/>
        </p:nvPicPr>
        <p:blipFill>
          <a:blip r:embed="rId3"/>
          <a:stretch>
            <a:fillRect/>
          </a:stretch>
        </p:blipFill>
        <p:spPr>
          <a:xfrm>
            <a:off x="947781" y="2658979"/>
            <a:ext cx="4891755" cy="3144102"/>
          </a:xfrm>
          <a:prstGeom prst="rect">
            <a:avLst/>
          </a:prstGeom>
        </p:spPr>
      </p:pic>
    </p:spTree>
    <p:extLst>
      <p:ext uri="{BB962C8B-B14F-4D97-AF65-F5344CB8AC3E}">
        <p14:creationId xmlns:p14="http://schemas.microsoft.com/office/powerpoint/2010/main" val="16394045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6D5EC5-301E-7EDC-E303-ED57AD2927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925719-DC6C-78EA-51DF-6FD6E4085E3E}"/>
              </a:ext>
            </a:extLst>
          </p:cNvPr>
          <p:cNvSpPr>
            <a:spLocks noGrp="1"/>
          </p:cNvSpPr>
          <p:nvPr>
            <p:ph type="title"/>
          </p:nvPr>
        </p:nvSpPr>
        <p:spPr/>
        <p:txBody>
          <a:bodyPr/>
          <a:lstStyle/>
          <a:p>
            <a:r>
              <a:rPr lang="en-US" dirty="0"/>
              <a:t>Camp Allyn Ballon Rides</a:t>
            </a:r>
          </a:p>
        </p:txBody>
      </p:sp>
      <p:sp>
        <p:nvSpPr>
          <p:cNvPr id="3" name="Content Placeholder 2">
            <a:extLst>
              <a:ext uri="{FF2B5EF4-FFF2-40B4-BE49-F238E27FC236}">
                <a16:creationId xmlns:a16="http://schemas.microsoft.com/office/drawing/2014/main" id="{F45A9CE7-DD98-C44B-5307-F062482F2915}"/>
              </a:ext>
            </a:extLst>
          </p:cNvPr>
          <p:cNvSpPr>
            <a:spLocks noGrp="1"/>
          </p:cNvSpPr>
          <p:nvPr>
            <p:ph idx="1"/>
          </p:nvPr>
        </p:nvSpPr>
        <p:spPr>
          <a:xfrm>
            <a:off x="1119999" y="1825625"/>
            <a:ext cx="7927747" cy="4351338"/>
          </a:xfrm>
        </p:spPr>
        <p:txBody>
          <a:bodyPr/>
          <a:lstStyle/>
          <a:p>
            <a:pPr marL="457200" lvl="1" indent="0">
              <a:buNone/>
            </a:pPr>
            <a:r>
              <a:rPr lang="en-US" dirty="0"/>
              <a:t>Mark </a:t>
            </a:r>
            <a:r>
              <a:rPr lang="en-US" dirty="0" err="1"/>
              <a:t>Soupene</a:t>
            </a:r>
            <a:r>
              <a:rPr lang="en-US" dirty="0"/>
              <a:t>, Chair </a:t>
            </a:r>
          </a:p>
          <a:p>
            <a:pPr marL="457200" lvl="1" indent="0">
              <a:buNone/>
            </a:pPr>
            <a:endParaRPr lang="en-US" dirty="0"/>
          </a:p>
          <a:p>
            <a:pPr marL="457200" lvl="1" indent="0">
              <a:buNone/>
            </a:pPr>
            <a:r>
              <a:rPr lang="en-US" dirty="0"/>
              <a:t>Club has hosted ballon rides for over 30 years!</a:t>
            </a:r>
          </a:p>
          <a:p>
            <a:pPr marL="457200" lvl="1" indent="0">
              <a:buNone/>
            </a:pPr>
            <a:r>
              <a:rPr lang="en-US" dirty="0"/>
              <a:t>Tuesday Nights Throughout the Summer 		</a:t>
            </a:r>
          </a:p>
          <a:p>
            <a:pPr lvl="2"/>
            <a:endParaRPr lang="en-US" dirty="0"/>
          </a:p>
        </p:txBody>
      </p:sp>
      <p:pic>
        <p:nvPicPr>
          <p:cNvPr id="4" name="Picture 3">
            <a:extLst>
              <a:ext uri="{FF2B5EF4-FFF2-40B4-BE49-F238E27FC236}">
                <a16:creationId xmlns:a16="http://schemas.microsoft.com/office/drawing/2014/main" id="{EABB02C1-AEBB-CFC6-0C48-7D2DEEB3D74E}"/>
              </a:ext>
            </a:extLst>
          </p:cNvPr>
          <p:cNvPicPr>
            <a:picLocks noChangeAspect="1"/>
          </p:cNvPicPr>
          <p:nvPr/>
        </p:nvPicPr>
        <p:blipFill>
          <a:blip r:embed="rId2"/>
          <a:stretch>
            <a:fillRect/>
          </a:stretch>
        </p:blipFill>
        <p:spPr>
          <a:xfrm>
            <a:off x="7701721" y="2338530"/>
            <a:ext cx="3967000" cy="3325528"/>
          </a:xfrm>
          <a:prstGeom prst="rect">
            <a:avLst/>
          </a:prstGeom>
        </p:spPr>
      </p:pic>
      <p:pic>
        <p:nvPicPr>
          <p:cNvPr id="5" name="Picture 4">
            <a:extLst>
              <a:ext uri="{FF2B5EF4-FFF2-40B4-BE49-F238E27FC236}">
                <a16:creationId xmlns:a16="http://schemas.microsoft.com/office/drawing/2014/main" id="{5E781A2B-A858-A3DC-0398-F06213F6E39C}"/>
              </a:ext>
            </a:extLst>
          </p:cNvPr>
          <p:cNvPicPr>
            <a:picLocks noChangeAspect="1"/>
          </p:cNvPicPr>
          <p:nvPr/>
        </p:nvPicPr>
        <p:blipFill>
          <a:blip r:embed="rId3"/>
          <a:stretch>
            <a:fillRect/>
          </a:stretch>
        </p:blipFill>
        <p:spPr>
          <a:xfrm>
            <a:off x="2117557" y="3723167"/>
            <a:ext cx="4188594" cy="2769708"/>
          </a:xfrm>
          <a:prstGeom prst="rect">
            <a:avLst/>
          </a:prstGeom>
        </p:spPr>
      </p:pic>
    </p:spTree>
    <p:extLst>
      <p:ext uri="{BB962C8B-B14F-4D97-AF65-F5344CB8AC3E}">
        <p14:creationId xmlns:p14="http://schemas.microsoft.com/office/powerpoint/2010/main" val="4635748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0C4395-27B1-74F2-F998-EC92EB6348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DB9BBA-9E31-005F-604F-5A0CBDD28A30}"/>
              </a:ext>
            </a:extLst>
          </p:cNvPr>
          <p:cNvSpPr>
            <a:spLocks noGrp="1"/>
          </p:cNvSpPr>
          <p:nvPr>
            <p:ph type="title"/>
          </p:nvPr>
        </p:nvSpPr>
        <p:spPr/>
        <p:txBody>
          <a:bodyPr/>
          <a:lstStyle/>
          <a:p>
            <a:r>
              <a:rPr lang="en-US" dirty="0"/>
              <a:t>Professional Development Series</a:t>
            </a:r>
          </a:p>
        </p:txBody>
      </p:sp>
      <p:sp>
        <p:nvSpPr>
          <p:cNvPr id="3" name="Content Placeholder 2">
            <a:extLst>
              <a:ext uri="{FF2B5EF4-FFF2-40B4-BE49-F238E27FC236}">
                <a16:creationId xmlns:a16="http://schemas.microsoft.com/office/drawing/2014/main" id="{4DD45B50-184B-3803-C7F8-AA5ED8CED160}"/>
              </a:ext>
            </a:extLst>
          </p:cNvPr>
          <p:cNvSpPr>
            <a:spLocks noGrp="1"/>
          </p:cNvSpPr>
          <p:nvPr>
            <p:ph idx="1"/>
          </p:nvPr>
        </p:nvSpPr>
        <p:spPr>
          <a:xfrm>
            <a:off x="1119999" y="1825625"/>
            <a:ext cx="7927747" cy="4351338"/>
          </a:xfrm>
        </p:spPr>
        <p:txBody>
          <a:bodyPr/>
          <a:lstStyle/>
          <a:p>
            <a:pPr marL="457200" lvl="1" indent="0">
              <a:buNone/>
            </a:pPr>
            <a:r>
              <a:rPr lang="en-US" dirty="0"/>
              <a:t>Bob Sheard, Chair </a:t>
            </a:r>
          </a:p>
          <a:p>
            <a:pPr marL="457200" lvl="1" indent="0">
              <a:buNone/>
            </a:pPr>
            <a:endParaRPr lang="en-US" dirty="0"/>
          </a:p>
          <a:p>
            <a:pPr lvl="1"/>
            <a:r>
              <a:rPr lang="en-US" sz="2000" dirty="0"/>
              <a:t>Emily Moss: Power Lunch</a:t>
            </a:r>
          </a:p>
          <a:p>
            <a:pPr lvl="1"/>
            <a:r>
              <a:rPr lang="en-US" sz="2000" dirty="0"/>
              <a:t>Katie Armentrout: Meeting Overload</a:t>
            </a:r>
          </a:p>
          <a:p>
            <a:pPr lvl="1"/>
            <a:r>
              <a:rPr lang="en-US" sz="2000" dirty="0"/>
              <a:t>Alan Lindeman: Leadership Principles with Extreme Ownership</a:t>
            </a:r>
          </a:p>
          <a:p>
            <a:pPr lvl="1"/>
            <a:r>
              <a:rPr lang="en-US" sz="2000" dirty="0"/>
              <a:t>Power of Lifestyle: It’s Your Best Medicine</a:t>
            </a:r>
          </a:p>
          <a:p>
            <a:pPr lvl="1"/>
            <a:r>
              <a:rPr lang="en-US" sz="2000" dirty="0"/>
              <a:t>Triple Teaming the IRS for Future Prosperity</a:t>
            </a:r>
          </a:p>
          <a:p>
            <a:pPr lvl="1"/>
            <a:r>
              <a:rPr lang="en-US" sz="2000" dirty="0"/>
              <a:t>AI is Here to Stay</a:t>
            </a:r>
          </a:p>
          <a:p>
            <a:pPr lvl="1"/>
            <a:r>
              <a:rPr lang="en-US" sz="2000" dirty="0"/>
              <a:t>Future collaboration with WIR – 3/5/26</a:t>
            </a:r>
          </a:p>
          <a:p>
            <a:pPr marL="457200" lvl="1" indent="0">
              <a:buNone/>
            </a:pPr>
            <a:r>
              <a:rPr lang="en-US" dirty="0"/>
              <a:t>		</a:t>
            </a:r>
          </a:p>
          <a:p>
            <a:pPr lvl="2"/>
            <a:endParaRPr lang="en-US" dirty="0"/>
          </a:p>
        </p:txBody>
      </p:sp>
      <p:pic>
        <p:nvPicPr>
          <p:cNvPr id="2052" name="Picture 4">
            <a:extLst>
              <a:ext uri="{FF2B5EF4-FFF2-40B4-BE49-F238E27FC236}">
                <a16:creationId xmlns:a16="http://schemas.microsoft.com/office/drawing/2014/main" id="{E53CE572-9F47-4B2C-3782-2E200E762F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84116" y="1690688"/>
            <a:ext cx="2187885" cy="218788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E2BCB46B-4026-205B-930A-A471F50052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9490" y="4032272"/>
            <a:ext cx="3288111" cy="2460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00957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10B06-4C07-5B68-AE46-2CADBA19B4F2}"/>
              </a:ext>
            </a:extLst>
          </p:cNvPr>
          <p:cNvSpPr>
            <a:spLocks noGrp="1"/>
          </p:cNvSpPr>
          <p:nvPr>
            <p:ph type="title"/>
          </p:nvPr>
        </p:nvSpPr>
        <p:spPr/>
        <p:txBody>
          <a:bodyPr/>
          <a:lstStyle/>
          <a:p>
            <a:pPr algn="ctr"/>
            <a:r>
              <a:rPr lang="en-US" dirty="0"/>
              <a:t>Have a plan. Work the plan.</a:t>
            </a:r>
          </a:p>
        </p:txBody>
      </p:sp>
      <p:sp>
        <p:nvSpPr>
          <p:cNvPr id="3" name="Content Placeholder 2">
            <a:extLst>
              <a:ext uri="{FF2B5EF4-FFF2-40B4-BE49-F238E27FC236}">
                <a16:creationId xmlns:a16="http://schemas.microsoft.com/office/drawing/2014/main" id="{E6A26546-17D0-69C5-BEB5-62D3AE721702}"/>
              </a:ext>
            </a:extLst>
          </p:cNvPr>
          <p:cNvSpPr>
            <a:spLocks noGrp="1"/>
          </p:cNvSpPr>
          <p:nvPr>
            <p:ph idx="1"/>
          </p:nvPr>
        </p:nvSpPr>
        <p:spPr/>
        <p:txBody>
          <a:bodyPr>
            <a:normAutofit lnSpcReduction="10000"/>
          </a:bodyPr>
          <a:lstStyle/>
          <a:p>
            <a:r>
              <a:rPr lang="en-US" dirty="0"/>
              <a:t>Operations Plan – Building systems &amp; processes with lasting power leveraging successes 	        Consistent operations = larger community impact.</a:t>
            </a:r>
          </a:p>
          <a:p>
            <a:pPr lvl="1"/>
            <a:r>
              <a:rPr lang="en-US" dirty="0"/>
              <a:t>Sales &amp; Marketing Plan – Established initiatives &amp; set priorities</a:t>
            </a:r>
          </a:p>
          <a:p>
            <a:pPr lvl="1"/>
            <a:r>
              <a:rPr lang="en-US" dirty="0"/>
              <a:t>Marketing &amp; Communication Strategy – led by Katy Crossen</a:t>
            </a:r>
          </a:p>
          <a:p>
            <a:r>
              <a:rPr lang="en-US" dirty="0"/>
              <a:t>Dashboard – Membership KPIs from G5 &amp; added metrics tied to plan  	What gets measured gets improved.</a:t>
            </a:r>
          </a:p>
          <a:p>
            <a:pPr lvl="1"/>
            <a:r>
              <a:rPr lang="en-US" dirty="0"/>
              <a:t>BOD meeting review – Directors communicate with the Committee Chairs</a:t>
            </a:r>
          </a:p>
          <a:p>
            <a:pPr lvl="1"/>
            <a:r>
              <a:rPr lang="en-US" dirty="0"/>
              <a:t>Weekly operational meetings to identify &amp; clear challenges &amp; reset priorities</a:t>
            </a:r>
          </a:p>
          <a:p>
            <a:pPr lvl="1"/>
            <a:r>
              <a:rPr lang="en-US" dirty="0"/>
              <a:t>Quarterly succession planning lunches</a:t>
            </a:r>
          </a:p>
          <a:p>
            <a:endParaRPr lang="en-US" dirty="0"/>
          </a:p>
          <a:p>
            <a:pPr marL="914400" lvl="2" indent="0">
              <a:buNone/>
            </a:pPr>
            <a:endParaRPr lang="en-US" dirty="0"/>
          </a:p>
        </p:txBody>
      </p:sp>
      <p:sp>
        <p:nvSpPr>
          <p:cNvPr id="4" name="Arrow: Right 3">
            <a:extLst>
              <a:ext uri="{FF2B5EF4-FFF2-40B4-BE49-F238E27FC236}">
                <a16:creationId xmlns:a16="http://schemas.microsoft.com/office/drawing/2014/main" id="{48618F2A-8465-A199-AB86-FB11DDD42940}"/>
              </a:ext>
            </a:extLst>
          </p:cNvPr>
          <p:cNvSpPr/>
          <p:nvPr/>
        </p:nvSpPr>
        <p:spPr>
          <a:xfrm>
            <a:off x="2350008" y="4028726"/>
            <a:ext cx="566928" cy="46097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Right 4">
            <a:extLst>
              <a:ext uri="{FF2B5EF4-FFF2-40B4-BE49-F238E27FC236}">
                <a16:creationId xmlns:a16="http://schemas.microsoft.com/office/drawing/2014/main" id="{3645F207-B4E4-C0E2-0CEE-63EF1B5021B3}"/>
              </a:ext>
            </a:extLst>
          </p:cNvPr>
          <p:cNvSpPr/>
          <p:nvPr/>
        </p:nvSpPr>
        <p:spPr>
          <a:xfrm>
            <a:off x="4687824" y="2191512"/>
            <a:ext cx="551688" cy="42367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60530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C06D7-873C-01F7-E8ED-25DFA9C1E7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38EF0F-127A-1136-5399-820D83AB2B19}"/>
              </a:ext>
            </a:extLst>
          </p:cNvPr>
          <p:cNvSpPr>
            <a:spLocks noGrp="1"/>
          </p:cNvSpPr>
          <p:nvPr>
            <p:ph type="title"/>
          </p:nvPr>
        </p:nvSpPr>
        <p:spPr/>
        <p:txBody>
          <a:bodyPr/>
          <a:lstStyle/>
          <a:p>
            <a:r>
              <a:rPr lang="en-US" dirty="0"/>
              <a:t>Rotary Picnic</a:t>
            </a:r>
          </a:p>
        </p:txBody>
      </p:sp>
      <p:sp>
        <p:nvSpPr>
          <p:cNvPr id="3" name="Content Placeholder 2">
            <a:extLst>
              <a:ext uri="{FF2B5EF4-FFF2-40B4-BE49-F238E27FC236}">
                <a16:creationId xmlns:a16="http://schemas.microsoft.com/office/drawing/2014/main" id="{57BC524F-4772-858D-480A-156EA1FA9047}"/>
              </a:ext>
            </a:extLst>
          </p:cNvPr>
          <p:cNvSpPr>
            <a:spLocks noGrp="1"/>
          </p:cNvSpPr>
          <p:nvPr>
            <p:ph idx="1"/>
          </p:nvPr>
        </p:nvSpPr>
        <p:spPr/>
        <p:txBody>
          <a:bodyPr>
            <a:normAutofit fontScale="92500" lnSpcReduction="20000"/>
          </a:bodyPr>
          <a:lstStyle/>
          <a:p>
            <a:pPr marL="457200" lvl="1" indent="0">
              <a:buNone/>
            </a:pPr>
            <a:r>
              <a:rPr lang="en-US" dirty="0"/>
              <a:t>Looking for a 2026 Chair</a:t>
            </a:r>
          </a:p>
          <a:p>
            <a:pPr marL="457200" lvl="1" indent="0">
              <a:buNone/>
            </a:pPr>
            <a:endParaRPr lang="en-US" dirty="0"/>
          </a:p>
          <a:p>
            <a:pPr marL="457200" lvl="1" indent="0">
              <a:buNone/>
            </a:pPr>
            <a:r>
              <a:rPr lang="en-US" dirty="0"/>
              <a:t>2025 Had 100 Guests including </a:t>
            </a:r>
          </a:p>
          <a:p>
            <a:pPr marL="457200" lvl="1" indent="0">
              <a:buNone/>
            </a:pPr>
            <a:r>
              <a:rPr lang="en-US" dirty="0"/>
              <a:t>Rotarians, family and friends. </a:t>
            </a:r>
          </a:p>
          <a:p>
            <a:pPr marL="457200" lvl="1" indent="0">
              <a:buNone/>
            </a:pPr>
            <a:endParaRPr lang="en-US" dirty="0"/>
          </a:p>
          <a:p>
            <a:pPr marL="457200" lvl="1" indent="0">
              <a:buNone/>
            </a:pPr>
            <a:endParaRPr lang="en-US" dirty="0"/>
          </a:p>
          <a:p>
            <a:pPr lvl="1"/>
            <a:r>
              <a:rPr lang="en-US" sz="2000" dirty="0"/>
              <a:t>Save the date: </a:t>
            </a:r>
          </a:p>
          <a:p>
            <a:pPr lvl="2"/>
            <a:r>
              <a:rPr lang="en-US" sz="1600" dirty="0"/>
              <a:t>September 12, 2026 </a:t>
            </a:r>
          </a:p>
          <a:p>
            <a:pPr lvl="1"/>
            <a:r>
              <a:rPr lang="en-US" sz="2000" dirty="0"/>
              <a:t>Location: Camp Allyn</a:t>
            </a:r>
          </a:p>
          <a:p>
            <a:pPr lvl="2"/>
            <a:r>
              <a:rPr lang="en-US" sz="1600" dirty="0"/>
              <a:t>Family Friendly</a:t>
            </a:r>
          </a:p>
          <a:p>
            <a:pPr lvl="2"/>
            <a:r>
              <a:rPr lang="en-US" sz="1600" dirty="0"/>
              <a:t>Cornhole Competition</a:t>
            </a:r>
          </a:p>
          <a:p>
            <a:pPr lvl="2"/>
            <a:r>
              <a:rPr lang="en-US" sz="1600" dirty="0"/>
              <a:t>Adult &amp; Children Activities</a:t>
            </a:r>
          </a:p>
          <a:p>
            <a:pPr lvl="2"/>
            <a:r>
              <a:rPr lang="en-US" sz="1600" dirty="0"/>
              <a:t>More To Come</a:t>
            </a:r>
          </a:p>
          <a:p>
            <a:pPr lvl="1"/>
            <a:r>
              <a:rPr lang="en-US" sz="2000" dirty="0"/>
              <a:t>Join the Committee</a:t>
            </a:r>
          </a:p>
          <a:p>
            <a:pPr marL="457200" lvl="1" indent="0">
              <a:buNone/>
            </a:pPr>
            <a:endParaRPr lang="en-US" dirty="0"/>
          </a:p>
          <a:p>
            <a:pPr marL="457200" lvl="1" indent="0">
              <a:buNone/>
            </a:pPr>
            <a:r>
              <a:rPr lang="en-US" dirty="0"/>
              <a:t>		</a:t>
            </a:r>
          </a:p>
          <a:p>
            <a:pPr lvl="2"/>
            <a:endParaRPr lang="en-US" dirty="0"/>
          </a:p>
        </p:txBody>
      </p:sp>
      <p:pic>
        <p:nvPicPr>
          <p:cNvPr id="4" name="Picture 3">
            <a:extLst>
              <a:ext uri="{FF2B5EF4-FFF2-40B4-BE49-F238E27FC236}">
                <a16:creationId xmlns:a16="http://schemas.microsoft.com/office/drawing/2014/main" id="{75A41C0E-E8DA-EAF6-7AAE-6FDD60309768}"/>
              </a:ext>
            </a:extLst>
          </p:cNvPr>
          <p:cNvPicPr>
            <a:picLocks noChangeAspect="1"/>
          </p:cNvPicPr>
          <p:nvPr/>
        </p:nvPicPr>
        <p:blipFill>
          <a:blip r:embed="rId2"/>
          <a:srcRect t="2318" b="38586"/>
          <a:stretch>
            <a:fillRect/>
          </a:stretch>
        </p:blipFill>
        <p:spPr>
          <a:xfrm>
            <a:off x="5842535" y="1825625"/>
            <a:ext cx="4700076" cy="3701975"/>
          </a:xfrm>
          <a:prstGeom prst="rect">
            <a:avLst/>
          </a:prstGeom>
        </p:spPr>
      </p:pic>
    </p:spTree>
    <p:extLst>
      <p:ext uri="{BB962C8B-B14F-4D97-AF65-F5344CB8AC3E}">
        <p14:creationId xmlns:p14="http://schemas.microsoft.com/office/powerpoint/2010/main" val="4369804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3CD6D-9C45-8DB4-6257-7F4CE3E793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78AE9F-2A17-2E43-532A-AC91E02773AB}"/>
              </a:ext>
            </a:extLst>
          </p:cNvPr>
          <p:cNvSpPr>
            <a:spLocks noGrp="1"/>
          </p:cNvSpPr>
          <p:nvPr>
            <p:ph type="title"/>
          </p:nvPr>
        </p:nvSpPr>
        <p:spPr/>
        <p:txBody>
          <a:bodyPr/>
          <a:lstStyle/>
          <a:p>
            <a:r>
              <a:rPr lang="en-US" dirty="0"/>
              <a:t>Cincinnati Rotary Do Days</a:t>
            </a:r>
          </a:p>
        </p:txBody>
      </p:sp>
      <p:sp>
        <p:nvSpPr>
          <p:cNvPr id="3" name="Content Placeholder 2">
            <a:extLst>
              <a:ext uri="{FF2B5EF4-FFF2-40B4-BE49-F238E27FC236}">
                <a16:creationId xmlns:a16="http://schemas.microsoft.com/office/drawing/2014/main" id="{4BE144CE-DB6B-CBB9-BE4C-64A0E95F0C79}"/>
              </a:ext>
            </a:extLst>
          </p:cNvPr>
          <p:cNvSpPr>
            <a:spLocks noGrp="1"/>
          </p:cNvSpPr>
          <p:nvPr>
            <p:ph idx="1"/>
          </p:nvPr>
        </p:nvSpPr>
        <p:spPr>
          <a:xfrm>
            <a:off x="205600" y="1796750"/>
            <a:ext cx="10233800" cy="4351338"/>
          </a:xfrm>
        </p:spPr>
        <p:txBody>
          <a:bodyPr>
            <a:normAutofit fontScale="70000" lnSpcReduction="20000"/>
          </a:bodyPr>
          <a:lstStyle/>
          <a:p>
            <a:pPr marL="457200" lvl="1" indent="0">
              <a:buNone/>
            </a:pPr>
            <a:r>
              <a:rPr lang="en-US" dirty="0"/>
              <a:t>Kelly Mahan, Co-Chair</a:t>
            </a:r>
          </a:p>
          <a:p>
            <a:pPr marL="457200" lvl="1" indent="0">
              <a:buNone/>
            </a:pPr>
            <a:r>
              <a:rPr lang="en-US" dirty="0"/>
              <a:t>Lisa Lucas, Co-Chair</a:t>
            </a:r>
          </a:p>
          <a:p>
            <a:pPr marL="457200" lvl="1" indent="0">
              <a:buNone/>
            </a:pPr>
            <a:endParaRPr lang="en-US" dirty="0"/>
          </a:p>
          <a:p>
            <a:pPr lvl="1"/>
            <a:r>
              <a:rPr lang="en-US" dirty="0"/>
              <a:t>October 16, 17, 18</a:t>
            </a:r>
          </a:p>
          <a:p>
            <a:pPr marL="457200" lvl="1" indent="0">
              <a:buNone/>
            </a:pPr>
            <a:endParaRPr lang="en-US" dirty="0"/>
          </a:p>
          <a:p>
            <a:pPr lvl="1"/>
            <a:r>
              <a:rPr lang="en-US" dirty="0"/>
              <a:t>35+ Non-Profit Projects</a:t>
            </a:r>
          </a:p>
          <a:p>
            <a:pPr marL="457200" lvl="1" indent="0">
              <a:buNone/>
            </a:pPr>
            <a:endParaRPr lang="en-US" dirty="0"/>
          </a:p>
          <a:p>
            <a:pPr lvl="1"/>
            <a:r>
              <a:rPr lang="en-US" dirty="0"/>
              <a:t>444+ </a:t>
            </a:r>
            <a:r>
              <a:rPr lang="en-US" dirty="0" err="1"/>
              <a:t>Voluneteers</a:t>
            </a:r>
            <a:endParaRPr lang="en-US" dirty="0"/>
          </a:p>
          <a:p>
            <a:pPr marL="457200" lvl="1" indent="0">
              <a:buNone/>
            </a:pPr>
            <a:endParaRPr lang="en-US" dirty="0"/>
          </a:p>
          <a:p>
            <a:pPr marL="457200" lvl="1" indent="0">
              <a:buNone/>
            </a:pPr>
            <a:r>
              <a:rPr lang="en-US" dirty="0"/>
              <a:t>Total Economic impact: </a:t>
            </a:r>
          </a:p>
          <a:p>
            <a:pPr marL="457200" lvl="1" indent="0">
              <a:buNone/>
            </a:pPr>
            <a:endParaRPr lang="en-US" dirty="0"/>
          </a:p>
          <a:p>
            <a:pPr marL="457200" lvl="1" indent="0">
              <a:buNone/>
            </a:pPr>
            <a:r>
              <a:rPr lang="en-US" dirty="0"/>
              <a:t>1440.75 hours (volunteers + ambassadors) + 759.25 hours (committee planning) + 280 hours (ambassador prep) = 2480 hours </a:t>
            </a:r>
          </a:p>
          <a:p>
            <a:pPr marL="457200" lvl="1" indent="0">
              <a:buNone/>
            </a:pPr>
            <a:endParaRPr lang="en-US" dirty="0"/>
          </a:p>
          <a:p>
            <a:pPr marL="457200" lvl="1" indent="0">
              <a:buNone/>
            </a:pPr>
            <a:r>
              <a:rPr lang="en-US" dirty="0"/>
              <a:t>2480 hours x $34.79 community impact rate = $86,270.20 community impact value!</a:t>
            </a:r>
          </a:p>
          <a:p>
            <a:pPr lvl="1"/>
            <a:endParaRPr lang="en-US" dirty="0"/>
          </a:p>
          <a:p>
            <a:pPr marL="457200" lvl="1" indent="0">
              <a:buNone/>
            </a:pPr>
            <a:r>
              <a:rPr lang="en-US" dirty="0"/>
              <a:t>		</a:t>
            </a:r>
          </a:p>
          <a:p>
            <a:pPr lvl="2"/>
            <a:endParaRPr lang="en-US" dirty="0"/>
          </a:p>
        </p:txBody>
      </p:sp>
      <p:pic>
        <p:nvPicPr>
          <p:cNvPr id="5" name="Picture 4">
            <a:extLst>
              <a:ext uri="{FF2B5EF4-FFF2-40B4-BE49-F238E27FC236}">
                <a16:creationId xmlns:a16="http://schemas.microsoft.com/office/drawing/2014/main" id="{F650C93E-5F01-804B-AC92-54F86CBAF533}"/>
              </a:ext>
            </a:extLst>
          </p:cNvPr>
          <p:cNvPicPr>
            <a:picLocks noChangeAspect="1"/>
          </p:cNvPicPr>
          <p:nvPr/>
        </p:nvPicPr>
        <p:blipFill>
          <a:blip r:embed="rId2"/>
          <a:stretch>
            <a:fillRect/>
          </a:stretch>
        </p:blipFill>
        <p:spPr>
          <a:xfrm>
            <a:off x="7594332" y="1526490"/>
            <a:ext cx="3689423" cy="2767067"/>
          </a:xfrm>
          <a:prstGeom prst="rect">
            <a:avLst/>
          </a:prstGeom>
        </p:spPr>
      </p:pic>
      <p:pic>
        <p:nvPicPr>
          <p:cNvPr id="6" name="Picture 5">
            <a:extLst>
              <a:ext uri="{FF2B5EF4-FFF2-40B4-BE49-F238E27FC236}">
                <a16:creationId xmlns:a16="http://schemas.microsoft.com/office/drawing/2014/main" id="{63EA0469-BB92-97F8-847E-6D06B8A9CEC9}"/>
              </a:ext>
            </a:extLst>
          </p:cNvPr>
          <p:cNvPicPr>
            <a:picLocks noChangeAspect="1"/>
          </p:cNvPicPr>
          <p:nvPr/>
        </p:nvPicPr>
        <p:blipFill>
          <a:blip r:embed="rId3"/>
          <a:stretch>
            <a:fillRect/>
          </a:stretch>
        </p:blipFill>
        <p:spPr>
          <a:xfrm>
            <a:off x="3869354" y="1645504"/>
            <a:ext cx="3372051" cy="2529038"/>
          </a:xfrm>
          <a:prstGeom prst="rect">
            <a:avLst/>
          </a:prstGeom>
        </p:spPr>
      </p:pic>
    </p:spTree>
    <p:extLst>
      <p:ext uri="{BB962C8B-B14F-4D97-AF65-F5344CB8AC3E}">
        <p14:creationId xmlns:p14="http://schemas.microsoft.com/office/powerpoint/2010/main" val="17443917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64666-9E27-1057-F5B0-0434EBB5FAB8}"/>
              </a:ext>
            </a:extLst>
          </p:cNvPr>
          <p:cNvSpPr>
            <a:spLocks noGrp="1"/>
          </p:cNvSpPr>
          <p:nvPr>
            <p:ph type="title"/>
          </p:nvPr>
        </p:nvSpPr>
        <p:spPr/>
        <p:txBody>
          <a:bodyPr/>
          <a:lstStyle/>
          <a:p>
            <a:r>
              <a:rPr lang="en-US" dirty="0"/>
              <a:t>Project Heart </a:t>
            </a:r>
            <a:r>
              <a:rPr lang="en-US" dirty="0" err="1"/>
              <a:t>ReStart</a:t>
            </a:r>
            <a:endParaRPr lang="en-US" dirty="0"/>
          </a:p>
        </p:txBody>
      </p:sp>
      <p:sp>
        <p:nvSpPr>
          <p:cNvPr id="3" name="Content Placeholder 2">
            <a:extLst>
              <a:ext uri="{FF2B5EF4-FFF2-40B4-BE49-F238E27FC236}">
                <a16:creationId xmlns:a16="http://schemas.microsoft.com/office/drawing/2014/main" id="{6A7AF5BE-EC85-773D-24B2-18EE248BB4A5}"/>
              </a:ext>
            </a:extLst>
          </p:cNvPr>
          <p:cNvSpPr>
            <a:spLocks noGrp="1"/>
          </p:cNvSpPr>
          <p:nvPr>
            <p:ph idx="1"/>
          </p:nvPr>
        </p:nvSpPr>
        <p:spPr>
          <a:xfrm>
            <a:off x="6571647" y="1844875"/>
            <a:ext cx="4622533" cy="4351338"/>
          </a:xfrm>
        </p:spPr>
        <p:txBody>
          <a:bodyPr/>
          <a:lstStyle/>
          <a:p>
            <a:r>
              <a:rPr lang="en-US" dirty="0"/>
              <a:t>To Date Have Raised Over $1 Million Dollars and Donated 506 AED</a:t>
            </a:r>
          </a:p>
          <a:p>
            <a:r>
              <a:rPr lang="en-US" dirty="0"/>
              <a:t>Active Projects in Kentucky, Ohio and Indiana</a:t>
            </a:r>
          </a:p>
          <a:p>
            <a:r>
              <a:rPr lang="en-US" dirty="0"/>
              <a:t>Picture on the Left is from the Ripley/Franklin County Phase</a:t>
            </a:r>
          </a:p>
          <a:p>
            <a:pPr lvl="1"/>
            <a:r>
              <a:rPr lang="en-US" dirty="0"/>
              <a:t>74 Units Donated</a:t>
            </a:r>
          </a:p>
        </p:txBody>
      </p:sp>
      <p:pic>
        <p:nvPicPr>
          <p:cNvPr id="5" name="Picture 4">
            <a:extLst>
              <a:ext uri="{FF2B5EF4-FFF2-40B4-BE49-F238E27FC236}">
                <a16:creationId xmlns:a16="http://schemas.microsoft.com/office/drawing/2014/main" id="{DE37543A-3276-645F-B579-C1501A00F85D}"/>
              </a:ext>
            </a:extLst>
          </p:cNvPr>
          <p:cNvPicPr>
            <a:picLocks noChangeAspect="1"/>
          </p:cNvPicPr>
          <p:nvPr/>
        </p:nvPicPr>
        <p:blipFill>
          <a:blip r:embed="rId2"/>
          <a:stretch>
            <a:fillRect/>
          </a:stretch>
        </p:blipFill>
        <p:spPr>
          <a:xfrm>
            <a:off x="621231" y="2194559"/>
            <a:ext cx="5394820" cy="3287027"/>
          </a:xfrm>
          <a:prstGeom prst="rect">
            <a:avLst/>
          </a:prstGeom>
        </p:spPr>
      </p:pic>
    </p:spTree>
    <p:extLst>
      <p:ext uri="{BB962C8B-B14F-4D97-AF65-F5344CB8AC3E}">
        <p14:creationId xmlns:p14="http://schemas.microsoft.com/office/powerpoint/2010/main" val="15719948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7C931-D8A5-34B9-0B77-EF2B9A28ED12}"/>
              </a:ext>
            </a:extLst>
          </p:cNvPr>
          <p:cNvSpPr>
            <a:spLocks noGrp="1"/>
          </p:cNvSpPr>
          <p:nvPr>
            <p:ph type="title"/>
          </p:nvPr>
        </p:nvSpPr>
        <p:spPr/>
        <p:txBody>
          <a:bodyPr/>
          <a:lstStyle/>
          <a:p>
            <a:r>
              <a:rPr lang="en-US" dirty="0"/>
              <a:t>Membership Growth</a:t>
            </a:r>
          </a:p>
        </p:txBody>
      </p:sp>
      <p:sp>
        <p:nvSpPr>
          <p:cNvPr id="3" name="Content Placeholder 2">
            <a:extLst>
              <a:ext uri="{FF2B5EF4-FFF2-40B4-BE49-F238E27FC236}">
                <a16:creationId xmlns:a16="http://schemas.microsoft.com/office/drawing/2014/main" id="{A1F3D224-AC06-127A-75A5-AA54F239E409}"/>
              </a:ext>
            </a:extLst>
          </p:cNvPr>
          <p:cNvSpPr>
            <a:spLocks noGrp="1"/>
          </p:cNvSpPr>
          <p:nvPr>
            <p:ph idx="1"/>
          </p:nvPr>
        </p:nvSpPr>
        <p:spPr/>
        <p:txBody>
          <a:bodyPr/>
          <a:lstStyle/>
          <a:p>
            <a:pPr marL="0" indent="0">
              <a:buNone/>
            </a:pPr>
            <a:r>
              <a:rPr lang="en-US" dirty="0"/>
              <a:t>Chuck Martz, Director of Membership Growth</a:t>
            </a:r>
          </a:p>
          <a:p>
            <a:pPr marL="0" indent="0">
              <a:buNone/>
            </a:pPr>
            <a:endParaRPr lang="en-US" dirty="0"/>
          </a:p>
          <a:p>
            <a:r>
              <a:rPr lang="en-US" dirty="0"/>
              <a:t>1</a:t>
            </a:r>
            <a:r>
              <a:rPr lang="en-US" baseline="30000" dirty="0"/>
              <a:t>st</a:t>
            </a:r>
            <a:r>
              <a:rPr lang="en-US" dirty="0"/>
              <a:t> Half of 2025 -2026 : Across Marketing &amp; Comms, Retention, Rotarians at Work, Connect &amp; Coffee, and Women in Rotary, we’ve built real momentum—stronger visibility. In the 2</a:t>
            </a:r>
            <a:r>
              <a:rPr lang="en-US" baseline="30000" dirty="0"/>
              <a:t>nd</a:t>
            </a:r>
            <a:r>
              <a:rPr lang="en-US" dirty="0"/>
              <a:t> half we will focus on better follow-through with members, more hands-on service, and more high-energy connection points—so we’re set up to turn participation into sustained growth.</a:t>
            </a:r>
          </a:p>
          <a:p>
            <a:pPr marL="0" indent="0">
              <a:buNone/>
            </a:pPr>
            <a:endParaRPr lang="en-US" dirty="0"/>
          </a:p>
        </p:txBody>
      </p:sp>
    </p:spTree>
    <p:extLst>
      <p:ext uri="{BB962C8B-B14F-4D97-AF65-F5344CB8AC3E}">
        <p14:creationId xmlns:p14="http://schemas.microsoft.com/office/powerpoint/2010/main" val="37728702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10B06-4C07-5B68-AE46-2CADBA19B4F2}"/>
              </a:ext>
            </a:extLst>
          </p:cNvPr>
          <p:cNvSpPr>
            <a:spLocks noGrp="1"/>
          </p:cNvSpPr>
          <p:nvPr>
            <p:ph type="title"/>
          </p:nvPr>
        </p:nvSpPr>
        <p:spPr/>
        <p:txBody>
          <a:bodyPr>
            <a:normAutofit fontScale="90000"/>
          </a:bodyPr>
          <a:lstStyle/>
          <a:p>
            <a:r>
              <a:rPr lang="en-US" dirty="0"/>
              <a:t>Membership Growth:</a:t>
            </a:r>
            <a:br>
              <a:rPr lang="en-US" dirty="0"/>
            </a:br>
            <a:r>
              <a:rPr lang="en-US" dirty="0"/>
              <a:t>Committees and bullet points</a:t>
            </a:r>
          </a:p>
        </p:txBody>
      </p:sp>
      <p:sp>
        <p:nvSpPr>
          <p:cNvPr id="3" name="Content Placeholder 2">
            <a:extLst>
              <a:ext uri="{FF2B5EF4-FFF2-40B4-BE49-F238E27FC236}">
                <a16:creationId xmlns:a16="http://schemas.microsoft.com/office/drawing/2014/main" id="{E6A26546-17D0-69C5-BEB5-62D3AE721702}"/>
              </a:ext>
            </a:extLst>
          </p:cNvPr>
          <p:cNvSpPr>
            <a:spLocks noGrp="1"/>
          </p:cNvSpPr>
          <p:nvPr>
            <p:ph idx="1"/>
          </p:nvPr>
        </p:nvSpPr>
        <p:spPr/>
        <p:txBody>
          <a:bodyPr>
            <a:normAutofit fontScale="70000" lnSpcReduction="20000"/>
          </a:bodyPr>
          <a:lstStyle/>
          <a:p>
            <a:r>
              <a:rPr lang="en-US" dirty="0"/>
              <a:t>Marketing and Communications</a:t>
            </a:r>
          </a:p>
          <a:p>
            <a:pPr lvl="1"/>
            <a:r>
              <a:rPr lang="en-US" dirty="0"/>
              <a:t>Growth and marketing strategy is now in place along with an active Business Development Role.</a:t>
            </a:r>
          </a:p>
          <a:p>
            <a:pPr lvl="1"/>
            <a:r>
              <a:rPr lang="en-US" dirty="0"/>
              <a:t>Membership has increased in the 1</a:t>
            </a:r>
            <a:r>
              <a:rPr lang="en-US" baseline="30000" dirty="0"/>
              <a:t>st</a:t>
            </a:r>
            <a:r>
              <a:rPr lang="en-US" dirty="0"/>
              <a:t> half</a:t>
            </a:r>
          </a:p>
          <a:p>
            <a:r>
              <a:rPr lang="en-US" dirty="0"/>
              <a:t>Member Retention</a:t>
            </a:r>
          </a:p>
          <a:p>
            <a:pPr lvl="1"/>
            <a:r>
              <a:rPr lang="en-US" dirty="0"/>
              <a:t>Great work, reaching out to current members who’s activity has dropped off.</a:t>
            </a:r>
          </a:p>
          <a:p>
            <a:pPr lvl="1"/>
            <a:r>
              <a:rPr lang="en-US" dirty="0"/>
              <a:t>The check ins are helpful and appreciated by our members.</a:t>
            </a:r>
          </a:p>
          <a:p>
            <a:r>
              <a:rPr lang="en-US" dirty="0"/>
              <a:t>Rotarians at Work</a:t>
            </a:r>
          </a:p>
          <a:p>
            <a:pPr lvl="1"/>
            <a:endParaRPr lang="en-US" dirty="0"/>
          </a:p>
          <a:p>
            <a:r>
              <a:rPr lang="en-US" dirty="0"/>
              <a:t>Rotary Connect &amp; Coffee Events</a:t>
            </a:r>
          </a:p>
          <a:p>
            <a:pPr lvl="1"/>
            <a:r>
              <a:rPr lang="en-US" dirty="0"/>
              <a:t>Monthly Coffees have been very well attended ( ~ 30 people/event)</a:t>
            </a:r>
          </a:p>
          <a:p>
            <a:pPr lvl="1"/>
            <a:r>
              <a:rPr lang="en-US" dirty="0"/>
              <a:t>Rotary Connect events will now be held routinely on the first Tuesday of the month.</a:t>
            </a:r>
          </a:p>
          <a:p>
            <a:r>
              <a:rPr lang="en-US" dirty="0"/>
              <a:t>Women in Rotary</a:t>
            </a:r>
          </a:p>
          <a:p>
            <a:pPr lvl="1"/>
            <a:r>
              <a:rPr lang="en-US" dirty="0"/>
              <a:t>Collaborating with Professional Development for a Women Business Leader’s event 3/5</a:t>
            </a:r>
          </a:p>
          <a:p>
            <a:pPr lvl="1"/>
            <a:r>
              <a:rPr lang="en-US" dirty="0"/>
              <a:t>Book club both in person and  virtual to encourage participation</a:t>
            </a:r>
          </a:p>
          <a:p>
            <a:pPr marL="457200" lvl="1" indent="0">
              <a:buNone/>
            </a:pPr>
            <a:r>
              <a:rPr lang="en-US" dirty="0"/>
              <a:t>		</a:t>
            </a:r>
          </a:p>
          <a:p>
            <a:pPr lvl="2"/>
            <a:endParaRPr lang="en-US" dirty="0"/>
          </a:p>
        </p:txBody>
      </p:sp>
    </p:spTree>
    <p:extLst>
      <p:ext uri="{BB962C8B-B14F-4D97-AF65-F5344CB8AC3E}">
        <p14:creationId xmlns:p14="http://schemas.microsoft.com/office/powerpoint/2010/main" val="24079262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5D34D-507A-117A-3F9E-06984FF16905}"/>
              </a:ext>
            </a:extLst>
          </p:cNvPr>
          <p:cNvSpPr>
            <a:spLocks noGrp="1"/>
          </p:cNvSpPr>
          <p:nvPr>
            <p:ph type="title"/>
          </p:nvPr>
        </p:nvSpPr>
        <p:spPr/>
        <p:txBody>
          <a:bodyPr>
            <a:normAutofit fontScale="90000"/>
          </a:bodyPr>
          <a:lstStyle/>
          <a:p>
            <a:r>
              <a:rPr lang="en-US" dirty="0"/>
              <a:t>Club Meetings:</a:t>
            </a:r>
            <a:br>
              <a:rPr lang="en-US" dirty="0"/>
            </a:br>
            <a:r>
              <a:rPr lang="en-US" dirty="0"/>
              <a:t>Stephanie Sheard, Director</a:t>
            </a:r>
          </a:p>
        </p:txBody>
      </p:sp>
      <p:sp>
        <p:nvSpPr>
          <p:cNvPr id="3" name="Content Placeholder 2">
            <a:extLst>
              <a:ext uri="{FF2B5EF4-FFF2-40B4-BE49-F238E27FC236}">
                <a16:creationId xmlns:a16="http://schemas.microsoft.com/office/drawing/2014/main" id="{E8713D7B-EEF7-95EF-5240-205D9EA8600B}"/>
              </a:ext>
            </a:extLst>
          </p:cNvPr>
          <p:cNvSpPr>
            <a:spLocks noGrp="1"/>
          </p:cNvSpPr>
          <p:nvPr>
            <p:ph idx="1"/>
          </p:nvPr>
        </p:nvSpPr>
        <p:spPr/>
        <p:txBody>
          <a:bodyPr>
            <a:normAutofit fontScale="62500" lnSpcReduction="20000"/>
          </a:bodyPr>
          <a:lstStyle/>
          <a:p>
            <a:pPr marL="0" indent="0">
              <a:buNone/>
            </a:pPr>
            <a:r>
              <a:rPr lang="en-US" sz="2900" b="1" u="sng" dirty="0"/>
              <a:t>Music: </a:t>
            </a:r>
            <a:r>
              <a:rPr lang="en-US" sz="2900" dirty="0"/>
              <a:t>Chorus continues to perform at meetings. ..if only to sing the Star-Spangled Banner. Veterans enjoyed the Armed Forces Medley at Veteran’s Day meeting. A few new members have joined the chorus. We welcome performing in first quarter 2026 at pleasure of the Board.</a:t>
            </a:r>
          </a:p>
          <a:p>
            <a:pPr marL="0" indent="0">
              <a:buNone/>
            </a:pPr>
            <a:endParaRPr lang="en-US" sz="2900" dirty="0"/>
          </a:p>
          <a:p>
            <a:pPr marL="0" indent="0">
              <a:buNone/>
            </a:pPr>
            <a:r>
              <a:rPr lang="en-US" sz="2900" b="1" u="sng" dirty="0"/>
              <a:t>SAA: </a:t>
            </a:r>
            <a:r>
              <a:rPr lang="en-US" sz="2900" dirty="0"/>
              <a:t>The committee has been running very smoothly, always plenty of Rotarian volunteers to fill in the role as SAA at each weekly meeting</a:t>
            </a:r>
          </a:p>
          <a:p>
            <a:pPr marL="0" indent="0">
              <a:buNone/>
            </a:pPr>
            <a:endParaRPr lang="en-US" sz="2900" dirty="0"/>
          </a:p>
          <a:p>
            <a:pPr marL="0" indent="0">
              <a:buNone/>
            </a:pPr>
            <a:r>
              <a:rPr lang="en-US" sz="2900" b="1" u="sng" dirty="0"/>
              <a:t>Invocation: </a:t>
            </a:r>
            <a:r>
              <a:rPr lang="en-US" sz="2900" dirty="0"/>
              <a:t>There was a role change shortly after August due to a </a:t>
            </a:r>
            <a:r>
              <a:rPr lang="en-US" sz="2900" dirty="0" err="1"/>
              <a:t>rotarian</a:t>
            </a:r>
            <a:r>
              <a:rPr lang="en-US" sz="2900" dirty="0"/>
              <a:t> moving, no longer able to serve in the role. Swiftly another Rotarian filled in, and the committee is doing well, running like clockwork!</a:t>
            </a:r>
          </a:p>
          <a:p>
            <a:pPr marL="0" indent="0">
              <a:buNone/>
            </a:pPr>
            <a:r>
              <a:rPr lang="en-US" sz="2900" dirty="0"/>
              <a:t> </a:t>
            </a:r>
          </a:p>
          <a:p>
            <a:pPr marL="0" indent="0">
              <a:buNone/>
            </a:pPr>
            <a:r>
              <a:rPr lang="en-US" sz="2900" b="1" u="sng" dirty="0"/>
              <a:t>Program: </a:t>
            </a:r>
            <a:r>
              <a:rPr lang="en-US" sz="2900" dirty="0"/>
              <a:t>The program committee had a great lineup of guest speakers for the first half of the year and look to have the same in store for the rest of the year as well!</a:t>
            </a:r>
          </a:p>
          <a:p>
            <a:pPr marL="0" indent="0">
              <a:buNone/>
            </a:pPr>
            <a:r>
              <a:rPr lang="en-US" sz="2900" dirty="0"/>
              <a:t> </a:t>
            </a:r>
          </a:p>
          <a:p>
            <a:pPr marL="0" indent="0">
              <a:buNone/>
            </a:pPr>
            <a:r>
              <a:rPr lang="en-US" sz="2900" b="1" u="sng" dirty="0"/>
              <a:t>Greeter: </a:t>
            </a:r>
            <a:r>
              <a:rPr lang="en-US" sz="2900" dirty="0"/>
              <a:t>Our new chair has been great and excited to be in the role, seeking Rotarians to fill in each week.  Looking forward to the integrating more new members to serve as greeter each week, so they can get to know more members of Club 17.</a:t>
            </a:r>
          </a:p>
          <a:p>
            <a:endParaRPr lang="en-US" sz="2900" dirty="0"/>
          </a:p>
          <a:p>
            <a:endParaRPr lang="en-US" dirty="0"/>
          </a:p>
        </p:txBody>
      </p:sp>
    </p:spTree>
    <p:extLst>
      <p:ext uri="{BB962C8B-B14F-4D97-AF65-F5344CB8AC3E}">
        <p14:creationId xmlns:p14="http://schemas.microsoft.com/office/powerpoint/2010/main" val="28562674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54A7BD-0134-A04B-C217-6BBFA99691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01F47D-534F-EDD3-DC3F-055F8A41A20C}"/>
              </a:ext>
            </a:extLst>
          </p:cNvPr>
          <p:cNvSpPr>
            <a:spLocks noGrp="1"/>
          </p:cNvSpPr>
          <p:nvPr>
            <p:ph type="title"/>
          </p:nvPr>
        </p:nvSpPr>
        <p:spPr/>
        <p:txBody>
          <a:bodyPr>
            <a:normAutofit fontScale="90000"/>
          </a:bodyPr>
          <a:lstStyle/>
          <a:p>
            <a:r>
              <a:rPr lang="en-US" dirty="0"/>
              <a:t>International Service: </a:t>
            </a:r>
            <a:br>
              <a:rPr lang="en-US" dirty="0"/>
            </a:br>
            <a:r>
              <a:rPr lang="en-US" dirty="0"/>
              <a:t>Greg Hartley, Director</a:t>
            </a:r>
          </a:p>
        </p:txBody>
      </p:sp>
      <p:sp>
        <p:nvSpPr>
          <p:cNvPr id="3" name="Content Placeholder 2">
            <a:extLst>
              <a:ext uri="{FF2B5EF4-FFF2-40B4-BE49-F238E27FC236}">
                <a16:creationId xmlns:a16="http://schemas.microsoft.com/office/drawing/2014/main" id="{560561B9-737D-92B0-A8B8-4745D5932424}"/>
              </a:ext>
            </a:extLst>
          </p:cNvPr>
          <p:cNvSpPr>
            <a:spLocks noGrp="1"/>
          </p:cNvSpPr>
          <p:nvPr>
            <p:ph idx="1"/>
          </p:nvPr>
        </p:nvSpPr>
        <p:spPr>
          <a:xfrm>
            <a:off x="1120000" y="2176271"/>
            <a:ext cx="10233800" cy="4000691"/>
          </a:xfrm>
        </p:spPr>
        <p:txBody>
          <a:bodyPr/>
          <a:lstStyle/>
          <a:p>
            <a:pPr marL="0" lvl="0" indent="0">
              <a:buNone/>
            </a:pPr>
            <a:r>
              <a:rPr lang="en-US" dirty="0"/>
              <a:t>World Affairs Committee</a:t>
            </a:r>
          </a:p>
          <a:p>
            <a:pPr lvl="1"/>
            <a:r>
              <a:rPr lang="en-US" dirty="0"/>
              <a:t>Successful fundraising of over $50,000 in September 2025 for the projects and endowment.</a:t>
            </a:r>
          </a:p>
          <a:p>
            <a:pPr lvl="1"/>
            <a:r>
              <a:rPr lang="en-US" dirty="0"/>
              <a:t>Projects in Jamaica and Guatemala moving forward as planned.  </a:t>
            </a:r>
          </a:p>
          <a:p>
            <a:pPr lvl="1"/>
            <a:r>
              <a:rPr lang="en-US" dirty="0"/>
              <a:t>The second half of the year will review existing and new projects for selection to be started in the 2026-2027 Rotary year.    </a:t>
            </a:r>
          </a:p>
          <a:p>
            <a:pPr lvl="1"/>
            <a:r>
              <a:rPr lang="en-US" dirty="0"/>
              <a:t>We will have new Co-Chairs going into 2026-2027 Rotary year, Larry Brandstetter and Greg Hartley.  </a:t>
            </a:r>
          </a:p>
          <a:p>
            <a:endParaRPr lang="en-US" dirty="0"/>
          </a:p>
        </p:txBody>
      </p:sp>
    </p:spTree>
    <p:extLst>
      <p:ext uri="{BB962C8B-B14F-4D97-AF65-F5344CB8AC3E}">
        <p14:creationId xmlns:p14="http://schemas.microsoft.com/office/powerpoint/2010/main" val="23417150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D2815-CCA3-00C9-7BBC-7762DEE50C09}"/>
              </a:ext>
            </a:extLst>
          </p:cNvPr>
          <p:cNvSpPr>
            <a:spLocks noGrp="1"/>
          </p:cNvSpPr>
          <p:nvPr>
            <p:ph type="title"/>
          </p:nvPr>
        </p:nvSpPr>
        <p:spPr/>
        <p:txBody>
          <a:bodyPr>
            <a:normAutofit fontScale="90000"/>
          </a:bodyPr>
          <a:lstStyle/>
          <a:p>
            <a:r>
              <a:rPr lang="en-US" dirty="0"/>
              <a:t>Club Social Activities: </a:t>
            </a:r>
            <a:br>
              <a:rPr lang="en-US" dirty="0"/>
            </a:br>
            <a:r>
              <a:rPr lang="en-US" dirty="0"/>
              <a:t>Hux Miller, Director</a:t>
            </a:r>
          </a:p>
        </p:txBody>
      </p:sp>
      <p:sp>
        <p:nvSpPr>
          <p:cNvPr id="3" name="Content Placeholder 2">
            <a:extLst>
              <a:ext uri="{FF2B5EF4-FFF2-40B4-BE49-F238E27FC236}">
                <a16:creationId xmlns:a16="http://schemas.microsoft.com/office/drawing/2014/main" id="{5D33CE9B-0D34-1FC2-8D65-DA875B82B56F}"/>
              </a:ext>
            </a:extLst>
          </p:cNvPr>
          <p:cNvSpPr>
            <a:spLocks noGrp="1"/>
          </p:cNvSpPr>
          <p:nvPr>
            <p:ph idx="1"/>
          </p:nvPr>
        </p:nvSpPr>
        <p:spPr>
          <a:xfrm>
            <a:off x="1120000" y="2176271"/>
            <a:ext cx="10233800" cy="4000691"/>
          </a:xfrm>
        </p:spPr>
        <p:txBody>
          <a:bodyPr>
            <a:normAutofit fontScale="70000" lnSpcReduction="20000"/>
          </a:bodyPr>
          <a:lstStyle/>
          <a:p>
            <a:pPr lvl="0"/>
            <a:r>
              <a:rPr lang="en-US" dirty="0"/>
              <a:t>Gary Kindell chairs the bowling committee.  25-30 members bowl at Stones Lanes every Wednesday at 6:45 from September to April.  And we bowl the Dayton Rotary Club every year.  We could always use a few more bowlers.  Experience not necessary.  Fun.</a:t>
            </a:r>
          </a:p>
          <a:p>
            <a:pPr lvl="0"/>
            <a:r>
              <a:rPr lang="en-US" dirty="0"/>
              <a:t>Bryan Vielhauer chairs the Red Light Table.  Fellowship, but less booze since Sara recruited the  Women’s Christian Temperance Union as  corporate members.  The annual Red Light Party Saturday January 17</a:t>
            </a:r>
            <a:r>
              <a:rPr lang="en-US" baseline="30000" dirty="0"/>
              <a:t>th</a:t>
            </a:r>
            <a:r>
              <a:rPr lang="en-US" dirty="0"/>
              <a:t>.  Fun and adult beverages. </a:t>
            </a:r>
          </a:p>
          <a:p>
            <a:pPr lvl="0"/>
            <a:r>
              <a:rPr lang="en-US" dirty="0"/>
              <a:t>Euchre chaired by Nancy Reisz.  Fun, easy to learn, and Nancy has organized a learning session Tuesday September 17</a:t>
            </a:r>
            <a:r>
              <a:rPr lang="en-US" baseline="30000" dirty="0"/>
              <a:t>th</a:t>
            </a:r>
            <a:r>
              <a:rPr lang="en-US" dirty="0"/>
              <a:t> at the Carnegie Center at 5:30.  (The Center on Eastern Avenue, not the Carnegie Hall)</a:t>
            </a:r>
          </a:p>
          <a:p>
            <a:pPr lvl="0"/>
            <a:r>
              <a:rPr lang="en-US" dirty="0"/>
              <a:t>Rotary After Hours.  Members open their homes to members and friends.  Potluck. Bring something to eat or drink.  Fun, a chance to hang out with fellow Rotarians.  Thanks to Katy Crossen, Bonnie Rettig, Ali and Saba Hussein, and Stephanie and Bob Sheard who hosted recently.  Not to be missed.</a:t>
            </a:r>
          </a:p>
          <a:p>
            <a:pPr lvl="0"/>
            <a:r>
              <a:rPr lang="en-US" dirty="0"/>
              <a:t>Tracy Meguire and John Doherty hosted a bike ride on the Loveland trail, finishing with lunch at The Works restaurant.  Fun , friends, and exercise.</a:t>
            </a:r>
          </a:p>
          <a:p>
            <a:endParaRPr lang="en-US" dirty="0"/>
          </a:p>
        </p:txBody>
      </p:sp>
    </p:spTree>
    <p:extLst>
      <p:ext uri="{BB962C8B-B14F-4D97-AF65-F5344CB8AC3E}">
        <p14:creationId xmlns:p14="http://schemas.microsoft.com/office/powerpoint/2010/main" val="5890006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4E824-BBF9-2287-5D37-B02F90C06929}"/>
              </a:ext>
            </a:extLst>
          </p:cNvPr>
          <p:cNvSpPr>
            <a:spLocks noGrp="1"/>
          </p:cNvSpPr>
          <p:nvPr>
            <p:ph type="title"/>
          </p:nvPr>
        </p:nvSpPr>
        <p:spPr/>
        <p:txBody>
          <a:bodyPr>
            <a:normAutofit fontScale="90000"/>
          </a:bodyPr>
          <a:lstStyle/>
          <a:p>
            <a:pPr algn="ctr"/>
            <a:r>
              <a:rPr lang="en-US" dirty="0"/>
              <a:t>Club Leadership &amp; </a:t>
            </a:r>
            <a:br>
              <a:rPr lang="en-US" dirty="0"/>
            </a:br>
            <a:r>
              <a:rPr lang="en-US" dirty="0"/>
              <a:t>Committee Responsibilities</a:t>
            </a:r>
          </a:p>
        </p:txBody>
      </p:sp>
      <p:graphicFrame>
        <p:nvGraphicFramePr>
          <p:cNvPr id="4" name="Content Placeholder 3">
            <a:extLst>
              <a:ext uri="{FF2B5EF4-FFF2-40B4-BE49-F238E27FC236}">
                <a16:creationId xmlns:a16="http://schemas.microsoft.com/office/drawing/2014/main" id="{690ACB88-1802-6EEF-844B-16E8DE4FD732}"/>
              </a:ext>
            </a:extLst>
          </p:cNvPr>
          <p:cNvGraphicFramePr>
            <a:graphicFrameLocks noGrp="1"/>
          </p:cNvGraphicFramePr>
          <p:nvPr>
            <p:ph idx="1"/>
            <p:extLst>
              <p:ext uri="{D42A27DB-BD31-4B8C-83A1-F6EECF244321}">
                <p14:modId xmlns:p14="http://schemas.microsoft.com/office/powerpoint/2010/main" val="994208614"/>
              </p:ext>
            </p:extLst>
          </p:nvPr>
        </p:nvGraphicFramePr>
        <p:xfrm>
          <a:off x="1120774" y="1825625"/>
          <a:ext cx="10233026" cy="4419730"/>
        </p:xfrm>
        <a:graphic>
          <a:graphicData uri="http://schemas.openxmlformats.org/drawingml/2006/table">
            <a:tbl>
              <a:tblPr firstRow="1" bandRow="1">
                <a:tableStyleId>{5C22544A-7EE6-4342-B048-85BDC9FD1C3A}</a:tableStyleId>
              </a:tblPr>
              <a:tblGrid>
                <a:gridCol w="5116513">
                  <a:extLst>
                    <a:ext uri="{9D8B030D-6E8A-4147-A177-3AD203B41FA5}">
                      <a16:colId xmlns:a16="http://schemas.microsoft.com/office/drawing/2014/main" val="1566672106"/>
                    </a:ext>
                  </a:extLst>
                </a:gridCol>
                <a:gridCol w="5116513">
                  <a:extLst>
                    <a:ext uri="{9D8B030D-6E8A-4147-A177-3AD203B41FA5}">
                      <a16:colId xmlns:a16="http://schemas.microsoft.com/office/drawing/2014/main" val="404326151"/>
                    </a:ext>
                  </a:extLst>
                </a:gridCol>
              </a:tblGrid>
              <a:tr h="315695">
                <a:tc>
                  <a:txBody>
                    <a:bodyPr/>
                    <a:lstStyle/>
                    <a:p>
                      <a:r>
                        <a:rPr lang="en-US" sz="1400" dirty="0"/>
                        <a:t>Board of Director</a:t>
                      </a:r>
                    </a:p>
                  </a:txBody>
                  <a:tcPr/>
                </a:tc>
                <a:tc>
                  <a:txBody>
                    <a:bodyPr/>
                    <a:lstStyle/>
                    <a:p>
                      <a:r>
                        <a:rPr lang="en-US" sz="1400" dirty="0"/>
                        <a:t>Committee Assignments</a:t>
                      </a:r>
                    </a:p>
                  </a:txBody>
                  <a:tcPr/>
                </a:tc>
                <a:extLst>
                  <a:ext uri="{0D108BD9-81ED-4DB2-BD59-A6C34878D82A}">
                    <a16:rowId xmlns:a16="http://schemas.microsoft.com/office/drawing/2014/main" val="3483892058"/>
                  </a:ext>
                </a:extLst>
              </a:tr>
              <a:tr h="315695">
                <a:tc>
                  <a:txBody>
                    <a:bodyPr/>
                    <a:lstStyle/>
                    <a:p>
                      <a:r>
                        <a:rPr lang="en-US" sz="1400" dirty="0"/>
                        <a:t>Club Executive Matters</a:t>
                      </a:r>
                    </a:p>
                  </a:txBody>
                  <a:tcPr/>
                </a:tc>
                <a:tc>
                  <a:txBody>
                    <a:bodyPr/>
                    <a:lstStyle/>
                    <a:p>
                      <a:r>
                        <a:rPr lang="en-US" sz="1400" dirty="0"/>
                        <a:t>Lisa Lickert</a:t>
                      </a:r>
                    </a:p>
                  </a:txBody>
                  <a:tcPr/>
                </a:tc>
                <a:extLst>
                  <a:ext uri="{0D108BD9-81ED-4DB2-BD59-A6C34878D82A}">
                    <a16:rowId xmlns:a16="http://schemas.microsoft.com/office/drawing/2014/main" val="2324920728"/>
                  </a:ext>
                </a:extLst>
              </a:tr>
              <a:tr h="315695">
                <a:tc>
                  <a:txBody>
                    <a:bodyPr/>
                    <a:lstStyle/>
                    <a:p>
                      <a:r>
                        <a:rPr lang="en-US" sz="1400" dirty="0"/>
                        <a:t>Membership Growth</a:t>
                      </a:r>
                    </a:p>
                  </a:txBody>
                  <a:tcPr/>
                </a:tc>
                <a:tc>
                  <a:txBody>
                    <a:bodyPr/>
                    <a:lstStyle/>
                    <a:p>
                      <a:r>
                        <a:rPr lang="en-US" sz="1400" dirty="0"/>
                        <a:t>Chuck Martz</a:t>
                      </a:r>
                    </a:p>
                  </a:txBody>
                  <a:tcPr/>
                </a:tc>
                <a:extLst>
                  <a:ext uri="{0D108BD9-81ED-4DB2-BD59-A6C34878D82A}">
                    <a16:rowId xmlns:a16="http://schemas.microsoft.com/office/drawing/2014/main" val="2191669950"/>
                  </a:ext>
                </a:extLst>
              </a:tr>
              <a:tr h="315695">
                <a:tc>
                  <a:txBody>
                    <a:bodyPr/>
                    <a:lstStyle/>
                    <a:p>
                      <a:r>
                        <a:rPr lang="en-US" sz="1400" dirty="0"/>
                        <a:t>Corporate Member Development &amp; Engagement</a:t>
                      </a:r>
                    </a:p>
                  </a:txBody>
                  <a:tcPr/>
                </a:tc>
                <a:tc>
                  <a:txBody>
                    <a:bodyPr/>
                    <a:lstStyle/>
                    <a:p>
                      <a:r>
                        <a:rPr lang="en-US" sz="1400" dirty="0"/>
                        <a:t>Eric Pettway</a:t>
                      </a:r>
                    </a:p>
                  </a:txBody>
                  <a:tcPr/>
                </a:tc>
                <a:extLst>
                  <a:ext uri="{0D108BD9-81ED-4DB2-BD59-A6C34878D82A}">
                    <a16:rowId xmlns:a16="http://schemas.microsoft.com/office/drawing/2014/main" val="3861659570"/>
                  </a:ext>
                </a:extLst>
              </a:tr>
              <a:tr h="315695">
                <a:tc>
                  <a:txBody>
                    <a:bodyPr/>
                    <a:lstStyle/>
                    <a:p>
                      <a:r>
                        <a:rPr lang="en-US" sz="1400" dirty="0"/>
                        <a:t>Member Retention</a:t>
                      </a:r>
                    </a:p>
                  </a:txBody>
                  <a:tcPr/>
                </a:tc>
                <a:tc>
                  <a:txBody>
                    <a:bodyPr/>
                    <a:lstStyle/>
                    <a:p>
                      <a:r>
                        <a:rPr lang="en-US" sz="1400" dirty="0"/>
                        <a:t>Pat Neal-Miller</a:t>
                      </a:r>
                    </a:p>
                  </a:txBody>
                  <a:tcPr/>
                </a:tc>
                <a:extLst>
                  <a:ext uri="{0D108BD9-81ED-4DB2-BD59-A6C34878D82A}">
                    <a16:rowId xmlns:a16="http://schemas.microsoft.com/office/drawing/2014/main" val="1240438770"/>
                  </a:ext>
                </a:extLst>
              </a:tr>
              <a:tr h="315695">
                <a:tc>
                  <a:txBody>
                    <a:bodyPr/>
                    <a:lstStyle/>
                    <a:p>
                      <a:r>
                        <a:rPr lang="en-US" sz="1400" dirty="0"/>
                        <a:t>Club Operations</a:t>
                      </a:r>
                    </a:p>
                  </a:txBody>
                  <a:tcPr/>
                </a:tc>
                <a:tc>
                  <a:txBody>
                    <a:bodyPr/>
                    <a:lstStyle/>
                    <a:p>
                      <a:r>
                        <a:rPr lang="en-US" sz="1400" dirty="0"/>
                        <a:t>Bob Brandstetter</a:t>
                      </a:r>
                    </a:p>
                  </a:txBody>
                  <a:tcPr/>
                </a:tc>
                <a:extLst>
                  <a:ext uri="{0D108BD9-81ED-4DB2-BD59-A6C34878D82A}">
                    <a16:rowId xmlns:a16="http://schemas.microsoft.com/office/drawing/2014/main" val="2186408675"/>
                  </a:ext>
                </a:extLst>
              </a:tr>
              <a:tr h="315695">
                <a:tc>
                  <a:txBody>
                    <a:bodyPr/>
                    <a:lstStyle/>
                    <a:p>
                      <a:r>
                        <a:rPr lang="en-US" sz="1400" dirty="0"/>
                        <a:t>Club Meetings</a:t>
                      </a:r>
                    </a:p>
                  </a:txBody>
                  <a:tcPr/>
                </a:tc>
                <a:tc>
                  <a:txBody>
                    <a:bodyPr/>
                    <a:lstStyle/>
                    <a:p>
                      <a:r>
                        <a:rPr lang="en-US" sz="1400" dirty="0"/>
                        <a:t>Stephanie Sheard</a:t>
                      </a:r>
                    </a:p>
                  </a:txBody>
                  <a:tcPr/>
                </a:tc>
                <a:extLst>
                  <a:ext uri="{0D108BD9-81ED-4DB2-BD59-A6C34878D82A}">
                    <a16:rowId xmlns:a16="http://schemas.microsoft.com/office/drawing/2014/main" val="1753455841"/>
                  </a:ext>
                </a:extLst>
              </a:tr>
              <a:tr h="315695">
                <a:tc>
                  <a:txBody>
                    <a:bodyPr/>
                    <a:lstStyle/>
                    <a:p>
                      <a:r>
                        <a:rPr lang="en-US" sz="1400" dirty="0"/>
                        <a:t>Community Service</a:t>
                      </a:r>
                    </a:p>
                  </a:txBody>
                  <a:tcPr/>
                </a:tc>
                <a:tc>
                  <a:txBody>
                    <a:bodyPr/>
                    <a:lstStyle/>
                    <a:p>
                      <a:r>
                        <a:rPr lang="en-US" sz="1400" dirty="0"/>
                        <a:t>Michael </a:t>
                      </a:r>
                      <a:r>
                        <a:rPr lang="en-US" sz="1400" dirty="0" err="1"/>
                        <a:t>Villardo</a:t>
                      </a:r>
                      <a:r>
                        <a:rPr lang="en-US" sz="1400" dirty="0"/>
                        <a:t> (formally Brian Bowling)</a:t>
                      </a:r>
                    </a:p>
                  </a:txBody>
                  <a:tcPr/>
                </a:tc>
                <a:extLst>
                  <a:ext uri="{0D108BD9-81ED-4DB2-BD59-A6C34878D82A}">
                    <a16:rowId xmlns:a16="http://schemas.microsoft.com/office/drawing/2014/main" val="2909416754"/>
                  </a:ext>
                </a:extLst>
              </a:tr>
              <a:tr h="315695">
                <a:tc>
                  <a:txBody>
                    <a:bodyPr/>
                    <a:lstStyle/>
                    <a:p>
                      <a:r>
                        <a:rPr lang="en-US" sz="1400" dirty="0"/>
                        <a:t>International Service</a:t>
                      </a:r>
                    </a:p>
                  </a:txBody>
                  <a:tcPr/>
                </a:tc>
                <a:tc>
                  <a:txBody>
                    <a:bodyPr/>
                    <a:lstStyle/>
                    <a:p>
                      <a:r>
                        <a:rPr lang="en-US" sz="1400" dirty="0"/>
                        <a:t>Greg Hartley</a:t>
                      </a:r>
                    </a:p>
                  </a:txBody>
                  <a:tcPr/>
                </a:tc>
                <a:extLst>
                  <a:ext uri="{0D108BD9-81ED-4DB2-BD59-A6C34878D82A}">
                    <a16:rowId xmlns:a16="http://schemas.microsoft.com/office/drawing/2014/main" val="3818506794"/>
                  </a:ext>
                </a:extLst>
              </a:tr>
              <a:tr h="315695">
                <a:tc>
                  <a:txBody>
                    <a:bodyPr/>
                    <a:lstStyle/>
                    <a:p>
                      <a:r>
                        <a:rPr lang="en-US" sz="1400" dirty="0"/>
                        <a:t>Youth Service</a:t>
                      </a:r>
                    </a:p>
                  </a:txBody>
                  <a:tcPr/>
                </a:tc>
                <a:tc>
                  <a:txBody>
                    <a:bodyPr/>
                    <a:lstStyle/>
                    <a:p>
                      <a:r>
                        <a:rPr lang="en-US" sz="1400" dirty="0"/>
                        <a:t>Steve </a:t>
                      </a:r>
                      <a:r>
                        <a:rPr lang="en-US" sz="1400" dirty="0" err="1"/>
                        <a:t>Easely</a:t>
                      </a:r>
                      <a:endParaRPr lang="en-US" sz="1400" dirty="0"/>
                    </a:p>
                  </a:txBody>
                  <a:tcPr/>
                </a:tc>
                <a:extLst>
                  <a:ext uri="{0D108BD9-81ED-4DB2-BD59-A6C34878D82A}">
                    <a16:rowId xmlns:a16="http://schemas.microsoft.com/office/drawing/2014/main" val="2602546560"/>
                  </a:ext>
                </a:extLst>
              </a:tr>
              <a:tr h="315695">
                <a:tc>
                  <a:txBody>
                    <a:bodyPr/>
                    <a:lstStyle/>
                    <a:p>
                      <a:r>
                        <a:rPr lang="en-US" sz="1400" dirty="0"/>
                        <a:t>Club Social Activities</a:t>
                      </a:r>
                    </a:p>
                  </a:txBody>
                  <a:tcPr/>
                </a:tc>
                <a:tc>
                  <a:txBody>
                    <a:bodyPr/>
                    <a:lstStyle/>
                    <a:p>
                      <a:r>
                        <a:rPr lang="en-US" sz="1400" dirty="0"/>
                        <a:t>Hux Miller</a:t>
                      </a:r>
                    </a:p>
                  </a:txBody>
                  <a:tcPr/>
                </a:tc>
                <a:extLst>
                  <a:ext uri="{0D108BD9-81ED-4DB2-BD59-A6C34878D82A}">
                    <a16:rowId xmlns:a16="http://schemas.microsoft.com/office/drawing/2014/main" val="4280557224"/>
                  </a:ext>
                </a:extLst>
              </a:tr>
              <a:tr h="315695">
                <a:tc>
                  <a:txBody>
                    <a:bodyPr/>
                    <a:lstStyle/>
                    <a:p>
                      <a:r>
                        <a:rPr lang="en-US" sz="1400" dirty="0"/>
                        <a:t>Fundraising and Fun</a:t>
                      </a:r>
                    </a:p>
                  </a:txBody>
                  <a:tcPr/>
                </a:tc>
                <a:tc>
                  <a:txBody>
                    <a:bodyPr/>
                    <a:lstStyle/>
                    <a:p>
                      <a:r>
                        <a:rPr lang="en-US" sz="1400" dirty="0"/>
                        <a:t>Chelsea Janszen</a:t>
                      </a:r>
                    </a:p>
                  </a:txBody>
                  <a:tcPr/>
                </a:tc>
                <a:extLst>
                  <a:ext uri="{0D108BD9-81ED-4DB2-BD59-A6C34878D82A}">
                    <a16:rowId xmlns:a16="http://schemas.microsoft.com/office/drawing/2014/main" val="903259653"/>
                  </a:ext>
                </a:extLst>
              </a:tr>
              <a:tr h="315695">
                <a:tc>
                  <a:txBody>
                    <a:bodyPr/>
                    <a:lstStyle/>
                    <a:p>
                      <a:r>
                        <a:rPr lang="en-US" sz="1400" dirty="0"/>
                        <a:t>Special Activities</a:t>
                      </a:r>
                    </a:p>
                  </a:txBody>
                  <a:tcPr/>
                </a:tc>
                <a:tc>
                  <a:txBody>
                    <a:bodyPr/>
                    <a:lstStyle/>
                    <a:p>
                      <a:r>
                        <a:rPr lang="en-US" sz="1400" dirty="0"/>
                        <a:t>Josh Vogel</a:t>
                      </a:r>
                    </a:p>
                  </a:txBody>
                  <a:tcPr/>
                </a:tc>
                <a:extLst>
                  <a:ext uri="{0D108BD9-81ED-4DB2-BD59-A6C34878D82A}">
                    <a16:rowId xmlns:a16="http://schemas.microsoft.com/office/drawing/2014/main" val="2828908766"/>
                  </a:ext>
                </a:extLst>
              </a:tr>
              <a:tr h="315695">
                <a:tc>
                  <a:txBody>
                    <a:bodyPr/>
                    <a:lstStyle/>
                    <a:p>
                      <a:r>
                        <a:rPr lang="en-US" sz="1400" dirty="0"/>
                        <a:t>Foundation Matters</a:t>
                      </a:r>
                    </a:p>
                  </a:txBody>
                  <a:tcPr/>
                </a:tc>
                <a:tc>
                  <a:txBody>
                    <a:bodyPr/>
                    <a:lstStyle/>
                    <a:p>
                      <a:r>
                        <a:rPr lang="en-US" sz="1400" dirty="0"/>
                        <a:t>Wes Botto, Foundation President</a:t>
                      </a:r>
                    </a:p>
                  </a:txBody>
                  <a:tcPr/>
                </a:tc>
                <a:extLst>
                  <a:ext uri="{0D108BD9-81ED-4DB2-BD59-A6C34878D82A}">
                    <a16:rowId xmlns:a16="http://schemas.microsoft.com/office/drawing/2014/main" val="354557212"/>
                  </a:ext>
                </a:extLst>
              </a:tr>
            </a:tbl>
          </a:graphicData>
        </a:graphic>
      </p:graphicFrame>
    </p:spTree>
    <p:extLst>
      <p:ext uri="{BB962C8B-B14F-4D97-AF65-F5344CB8AC3E}">
        <p14:creationId xmlns:p14="http://schemas.microsoft.com/office/powerpoint/2010/main" val="6650611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6C231-5A4D-6B9F-405A-6D49BD1F30A2}"/>
              </a:ext>
            </a:extLst>
          </p:cNvPr>
          <p:cNvSpPr>
            <a:spLocks noGrp="1"/>
          </p:cNvSpPr>
          <p:nvPr>
            <p:ph type="title"/>
          </p:nvPr>
        </p:nvSpPr>
        <p:spPr/>
        <p:txBody>
          <a:bodyPr/>
          <a:lstStyle/>
          <a:p>
            <a:pPr algn="ctr"/>
            <a:r>
              <a:rPr lang="en-US" dirty="0"/>
              <a:t>Where Growth Meets Purpose</a:t>
            </a:r>
          </a:p>
        </p:txBody>
      </p:sp>
      <p:pic>
        <p:nvPicPr>
          <p:cNvPr id="6" name="Content Placeholder 5" descr="A black background with white text&#10;&#10;AI-generated content may be incorrect.">
            <a:extLst>
              <a:ext uri="{FF2B5EF4-FFF2-40B4-BE49-F238E27FC236}">
                <a16:creationId xmlns:a16="http://schemas.microsoft.com/office/drawing/2014/main" id="{B798B826-FA55-CA2A-7C78-90C834AB03B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4945" y="2459524"/>
            <a:ext cx="4849783" cy="2990300"/>
          </a:xfrm>
        </p:spPr>
      </p:pic>
      <p:sp>
        <p:nvSpPr>
          <p:cNvPr id="7" name="TextBox 6">
            <a:extLst>
              <a:ext uri="{FF2B5EF4-FFF2-40B4-BE49-F238E27FC236}">
                <a16:creationId xmlns:a16="http://schemas.microsoft.com/office/drawing/2014/main" id="{2146A86F-FBC4-1374-AF12-1DC29C5B2CD1}"/>
              </a:ext>
            </a:extLst>
          </p:cNvPr>
          <p:cNvSpPr txBox="1"/>
          <p:nvPr/>
        </p:nvSpPr>
        <p:spPr>
          <a:xfrm>
            <a:off x="6096000" y="1690688"/>
            <a:ext cx="4739640" cy="4524315"/>
          </a:xfrm>
          <a:prstGeom prst="rect">
            <a:avLst/>
          </a:prstGeom>
          <a:noFill/>
        </p:spPr>
        <p:txBody>
          <a:bodyPr wrap="square" rtlCol="0">
            <a:spAutoFit/>
          </a:bodyPr>
          <a:lstStyle/>
          <a:p>
            <a:pPr marL="0" indent="0">
              <a:buNone/>
            </a:pPr>
            <a:r>
              <a:rPr lang="en-US" sz="3200" dirty="0"/>
              <a:t>We will THRIVE by approaching growth with strategy, purpose, and heart.</a:t>
            </a:r>
          </a:p>
          <a:p>
            <a:pPr marL="0" indent="0">
              <a:buNone/>
            </a:pPr>
            <a:endParaRPr lang="en-US" sz="3200" dirty="0"/>
          </a:p>
          <a:p>
            <a:pPr marL="0" indent="0">
              <a:buNone/>
            </a:pPr>
            <a:r>
              <a:rPr lang="en-US" sz="3200" dirty="0"/>
              <a:t>Together, we don’t just grow – we grow with intention, compassion, and impact!</a:t>
            </a:r>
          </a:p>
        </p:txBody>
      </p:sp>
      <p:cxnSp>
        <p:nvCxnSpPr>
          <p:cNvPr id="9" name="Straight Connector 8">
            <a:extLst>
              <a:ext uri="{FF2B5EF4-FFF2-40B4-BE49-F238E27FC236}">
                <a16:creationId xmlns:a16="http://schemas.microsoft.com/office/drawing/2014/main" id="{C48DD95A-A7AA-CD02-E2B9-8439A23A0506}"/>
              </a:ext>
            </a:extLst>
          </p:cNvPr>
          <p:cNvCxnSpPr>
            <a:cxnSpLocks/>
          </p:cNvCxnSpPr>
          <p:nvPr/>
        </p:nvCxnSpPr>
        <p:spPr>
          <a:xfrm>
            <a:off x="1088136" y="1536192"/>
            <a:ext cx="9857232"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02142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11B917-2B86-BF8E-5E54-B7D454089B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DA0984-39BA-2F30-70A6-26558FDCCA37}"/>
              </a:ext>
            </a:extLst>
          </p:cNvPr>
          <p:cNvSpPr>
            <a:spLocks noGrp="1"/>
          </p:cNvSpPr>
          <p:nvPr>
            <p:ph type="title"/>
          </p:nvPr>
        </p:nvSpPr>
        <p:spPr/>
        <p:txBody>
          <a:bodyPr>
            <a:normAutofit fontScale="90000"/>
          </a:bodyPr>
          <a:lstStyle/>
          <a:p>
            <a:pPr algn="ctr"/>
            <a:br>
              <a:rPr lang="en-US" dirty="0"/>
            </a:br>
            <a:r>
              <a:rPr lang="en-US" sz="5300" dirty="0"/>
              <a:t>We THRIVE by investing in our members, not just growing our numbers.</a:t>
            </a:r>
          </a:p>
        </p:txBody>
      </p:sp>
      <p:sp>
        <p:nvSpPr>
          <p:cNvPr id="3" name="Content Placeholder 2">
            <a:extLst>
              <a:ext uri="{FF2B5EF4-FFF2-40B4-BE49-F238E27FC236}">
                <a16:creationId xmlns:a16="http://schemas.microsoft.com/office/drawing/2014/main" id="{928E357E-0A5E-6240-4893-D72604A8DBFA}"/>
              </a:ext>
            </a:extLst>
          </p:cNvPr>
          <p:cNvSpPr>
            <a:spLocks noGrp="1"/>
          </p:cNvSpPr>
          <p:nvPr>
            <p:ph idx="1"/>
          </p:nvPr>
        </p:nvSpPr>
        <p:spPr>
          <a:xfrm>
            <a:off x="1120000" y="2551175"/>
            <a:ext cx="10233800" cy="3625787"/>
          </a:xfrm>
        </p:spPr>
        <p:txBody>
          <a:bodyPr>
            <a:normAutofit fontScale="92500" lnSpcReduction="20000"/>
          </a:bodyPr>
          <a:lstStyle/>
          <a:p>
            <a:r>
              <a:rPr lang="en-US" dirty="0"/>
              <a:t>Introduced retention rate tracking this year</a:t>
            </a:r>
          </a:p>
          <a:p>
            <a:pPr lvl="1"/>
            <a:r>
              <a:rPr lang="en-US" dirty="0"/>
              <a:t>Average annual attrition rate in the US is 14–15% with a retention rate of roughly 85–86%</a:t>
            </a:r>
          </a:p>
          <a:p>
            <a:pPr lvl="1"/>
            <a:r>
              <a:rPr lang="en-US" dirty="0"/>
              <a:t>Our Club target is 87% and we are currently running at </a:t>
            </a:r>
            <a:r>
              <a:rPr lang="en-US" sz="2600" b="1" dirty="0"/>
              <a:t>86%</a:t>
            </a:r>
            <a:endParaRPr lang="en-US" dirty="0"/>
          </a:p>
          <a:p>
            <a:r>
              <a:rPr lang="en-US" dirty="0"/>
              <a:t>New Member Project &amp; Creating a Cohort</a:t>
            </a:r>
          </a:p>
          <a:p>
            <a:r>
              <a:rPr lang="en-US" dirty="0"/>
              <a:t>Retention Committee</a:t>
            </a:r>
          </a:p>
          <a:p>
            <a:r>
              <a:rPr lang="en-US" dirty="0"/>
              <a:t>Membership Workshops (Growth Committee &amp; Membership Committees)</a:t>
            </a:r>
          </a:p>
          <a:p>
            <a:pPr lvl="1"/>
            <a:r>
              <a:rPr lang="en-US" dirty="0"/>
              <a:t>Mobilizing efforts, Membership milestones, Leadership pathways</a:t>
            </a:r>
          </a:p>
          <a:p>
            <a:pPr marL="457200" lvl="1" indent="0">
              <a:buNone/>
            </a:pPr>
            <a:r>
              <a:rPr lang="en-US" dirty="0"/>
              <a:t>		</a:t>
            </a:r>
          </a:p>
          <a:p>
            <a:pPr lvl="2"/>
            <a:endParaRPr lang="en-US" dirty="0"/>
          </a:p>
        </p:txBody>
      </p:sp>
    </p:spTree>
    <p:extLst>
      <p:ext uri="{BB962C8B-B14F-4D97-AF65-F5344CB8AC3E}">
        <p14:creationId xmlns:p14="http://schemas.microsoft.com/office/powerpoint/2010/main" val="7876289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4C10D-BDD2-9B99-159A-C10ADE6BE23D}"/>
              </a:ext>
            </a:extLst>
          </p:cNvPr>
          <p:cNvSpPr>
            <a:spLocks noGrp="1"/>
          </p:cNvSpPr>
          <p:nvPr>
            <p:ph type="title"/>
          </p:nvPr>
        </p:nvSpPr>
        <p:spPr/>
        <p:txBody>
          <a:bodyPr>
            <a:normAutofit fontScale="90000"/>
          </a:bodyPr>
          <a:lstStyle/>
          <a:p>
            <a:pPr algn="ctr"/>
            <a:r>
              <a:rPr lang="en-US" dirty="0"/>
              <a:t>Retention Trends: US Avg 85-86% </a:t>
            </a:r>
            <a:br>
              <a:rPr lang="en-US" dirty="0"/>
            </a:br>
            <a:r>
              <a:rPr lang="en-US" dirty="0"/>
              <a:t>Prior Years vs. Current Year</a:t>
            </a:r>
          </a:p>
        </p:txBody>
      </p:sp>
      <p:pic>
        <p:nvPicPr>
          <p:cNvPr id="5" name="Content Placeholder 4">
            <a:extLst>
              <a:ext uri="{FF2B5EF4-FFF2-40B4-BE49-F238E27FC236}">
                <a16:creationId xmlns:a16="http://schemas.microsoft.com/office/drawing/2014/main" id="{7E2817C2-E095-7220-4E1B-808811970B20}"/>
              </a:ext>
            </a:extLst>
          </p:cNvPr>
          <p:cNvPicPr>
            <a:picLocks noGrp="1" noChangeAspect="1"/>
          </p:cNvPicPr>
          <p:nvPr>
            <p:ph idx="1"/>
          </p:nvPr>
        </p:nvPicPr>
        <p:blipFill>
          <a:blip r:embed="rId2"/>
          <a:stretch>
            <a:fillRect/>
          </a:stretch>
        </p:blipFill>
        <p:spPr>
          <a:xfrm>
            <a:off x="1328286" y="2358190"/>
            <a:ext cx="8970745" cy="2605264"/>
          </a:xfrm>
          <a:prstGeom prst="rect">
            <a:avLst/>
          </a:prstGeom>
        </p:spPr>
      </p:pic>
    </p:spTree>
    <p:extLst>
      <p:ext uri="{BB962C8B-B14F-4D97-AF65-F5344CB8AC3E}">
        <p14:creationId xmlns:p14="http://schemas.microsoft.com/office/powerpoint/2010/main" val="33018442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E717E-0CC2-A7D3-EB08-307DC623F4F7}"/>
              </a:ext>
            </a:extLst>
          </p:cNvPr>
          <p:cNvSpPr>
            <a:spLocks noGrp="1"/>
          </p:cNvSpPr>
          <p:nvPr>
            <p:ph type="title"/>
          </p:nvPr>
        </p:nvSpPr>
        <p:spPr/>
        <p:txBody>
          <a:bodyPr/>
          <a:lstStyle/>
          <a:p>
            <a:pPr algn="ctr"/>
            <a:r>
              <a:rPr lang="en-US" dirty="0"/>
              <a:t>Member Age – Avg 5% &lt;40</a:t>
            </a:r>
          </a:p>
        </p:txBody>
      </p:sp>
      <p:pic>
        <p:nvPicPr>
          <p:cNvPr id="7" name="Content Placeholder 6">
            <a:extLst>
              <a:ext uri="{FF2B5EF4-FFF2-40B4-BE49-F238E27FC236}">
                <a16:creationId xmlns:a16="http://schemas.microsoft.com/office/drawing/2014/main" id="{D8726124-6690-FE84-EE97-5BB75C46C78D}"/>
              </a:ext>
            </a:extLst>
          </p:cNvPr>
          <p:cNvPicPr>
            <a:picLocks noGrp="1" noChangeAspect="1"/>
          </p:cNvPicPr>
          <p:nvPr>
            <p:ph idx="1"/>
          </p:nvPr>
        </p:nvPicPr>
        <p:blipFill>
          <a:blip r:embed="rId2"/>
          <a:stretch>
            <a:fillRect/>
          </a:stretch>
        </p:blipFill>
        <p:spPr>
          <a:xfrm>
            <a:off x="2119811" y="1549667"/>
            <a:ext cx="7771484" cy="4627296"/>
          </a:xfrm>
          <a:prstGeom prst="rect">
            <a:avLst/>
          </a:prstGeom>
        </p:spPr>
      </p:pic>
    </p:spTree>
    <p:extLst>
      <p:ext uri="{BB962C8B-B14F-4D97-AF65-F5344CB8AC3E}">
        <p14:creationId xmlns:p14="http://schemas.microsoft.com/office/powerpoint/2010/main" val="33644117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EB43C-B60E-C3F3-3BBD-8FFFB9D25873}"/>
              </a:ext>
            </a:extLst>
          </p:cNvPr>
          <p:cNvSpPr>
            <a:spLocks noGrp="1"/>
          </p:cNvSpPr>
          <p:nvPr>
            <p:ph type="title"/>
          </p:nvPr>
        </p:nvSpPr>
        <p:spPr/>
        <p:txBody>
          <a:bodyPr/>
          <a:lstStyle/>
          <a:p>
            <a:pPr algn="ctr"/>
            <a:r>
              <a:rPr lang="en-US" dirty="0"/>
              <a:t>Member Gender – Avg 30-34%</a:t>
            </a:r>
          </a:p>
        </p:txBody>
      </p:sp>
      <p:pic>
        <p:nvPicPr>
          <p:cNvPr id="5" name="Content Placeholder 4">
            <a:extLst>
              <a:ext uri="{FF2B5EF4-FFF2-40B4-BE49-F238E27FC236}">
                <a16:creationId xmlns:a16="http://schemas.microsoft.com/office/drawing/2014/main" id="{DF4F2C3B-B84B-F5BF-334B-F764DF6D6038}"/>
              </a:ext>
            </a:extLst>
          </p:cNvPr>
          <p:cNvPicPr>
            <a:picLocks noGrp="1" noChangeAspect="1"/>
          </p:cNvPicPr>
          <p:nvPr>
            <p:ph idx="1"/>
          </p:nvPr>
        </p:nvPicPr>
        <p:blipFill>
          <a:blip r:embed="rId2"/>
          <a:stretch>
            <a:fillRect/>
          </a:stretch>
        </p:blipFill>
        <p:spPr>
          <a:xfrm>
            <a:off x="1944304" y="1560797"/>
            <a:ext cx="8120120" cy="4616166"/>
          </a:xfrm>
          <a:prstGeom prst="rect">
            <a:avLst/>
          </a:prstGeom>
        </p:spPr>
      </p:pic>
    </p:spTree>
    <p:extLst>
      <p:ext uri="{BB962C8B-B14F-4D97-AF65-F5344CB8AC3E}">
        <p14:creationId xmlns:p14="http://schemas.microsoft.com/office/powerpoint/2010/main" val="26354395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542C5-E741-7638-CAD6-62ED7E33B6F1}"/>
              </a:ext>
            </a:extLst>
          </p:cNvPr>
          <p:cNvSpPr>
            <a:spLocks noGrp="1"/>
          </p:cNvSpPr>
          <p:nvPr>
            <p:ph type="title"/>
          </p:nvPr>
        </p:nvSpPr>
        <p:spPr/>
        <p:txBody>
          <a:bodyPr/>
          <a:lstStyle/>
          <a:p>
            <a:pPr algn="ctr"/>
            <a:r>
              <a:rPr lang="en-US" dirty="0"/>
              <a:t>Membership Type</a:t>
            </a:r>
          </a:p>
        </p:txBody>
      </p:sp>
      <p:pic>
        <p:nvPicPr>
          <p:cNvPr id="5" name="Content Placeholder 4">
            <a:extLst>
              <a:ext uri="{FF2B5EF4-FFF2-40B4-BE49-F238E27FC236}">
                <a16:creationId xmlns:a16="http://schemas.microsoft.com/office/drawing/2014/main" id="{9F48415E-29F2-62EB-6F75-57202772D9F9}"/>
              </a:ext>
            </a:extLst>
          </p:cNvPr>
          <p:cNvPicPr>
            <a:picLocks noGrp="1" noChangeAspect="1"/>
          </p:cNvPicPr>
          <p:nvPr>
            <p:ph idx="1"/>
          </p:nvPr>
        </p:nvPicPr>
        <p:blipFill>
          <a:blip r:embed="rId2"/>
          <a:stretch>
            <a:fillRect/>
          </a:stretch>
        </p:blipFill>
        <p:spPr>
          <a:xfrm>
            <a:off x="1472665" y="1455148"/>
            <a:ext cx="8835969" cy="4721815"/>
          </a:xfrm>
          <a:prstGeom prst="rect">
            <a:avLst/>
          </a:prstGeom>
        </p:spPr>
      </p:pic>
    </p:spTree>
    <p:extLst>
      <p:ext uri="{BB962C8B-B14F-4D97-AF65-F5344CB8AC3E}">
        <p14:creationId xmlns:p14="http://schemas.microsoft.com/office/powerpoint/2010/main" val="38633329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3C653-4774-8D1E-A1DA-BC07C596A971}"/>
              </a:ext>
            </a:extLst>
          </p:cNvPr>
          <p:cNvSpPr>
            <a:spLocks noGrp="1"/>
          </p:cNvSpPr>
          <p:nvPr>
            <p:ph type="title"/>
          </p:nvPr>
        </p:nvSpPr>
        <p:spPr/>
        <p:txBody>
          <a:bodyPr/>
          <a:lstStyle/>
          <a:p>
            <a:pPr algn="ctr"/>
            <a:r>
              <a:rPr lang="en-US" dirty="0"/>
              <a:t>Years of Service – Avg 19.9 Years!</a:t>
            </a:r>
          </a:p>
        </p:txBody>
      </p:sp>
      <p:pic>
        <p:nvPicPr>
          <p:cNvPr id="5" name="Content Placeholder 4">
            <a:extLst>
              <a:ext uri="{FF2B5EF4-FFF2-40B4-BE49-F238E27FC236}">
                <a16:creationId xmlns:a16="http://schemas.microsoft.com/office/drawing/2014/main" id="{7011ADB0-5E7C-C412-8B38-3BB2E261DB47}"/>
              </a:ext>
            </a:extLst>
          </p:cNvPr>
          <p:cNvPicPr>
            <a:picLocks noGrp="1" noChangeAspect="1"/>
          </p:cNvPicPr>
          <p:nvPr>
            <p:ph idx="1"/>
          </p:nvPr>
        </p:nvPicPr>
        <p:blipFill>
          <a:blip r:embed="rId2"/>
          <a:stretch>
            <a:fillRect/>
          </a:stretch>
        </p:blipFill>
        <p:spPr>
          <a:xfrm>
            <a:off x="1867302" y="1457612"/>
            <a:ext cx="8248850" cy="4682343"/>
          </a:xfrm>
          <a:prstGeom prst="rect">
            <a:avLst/>
          </a:prstGeom>
        </p:spPr>
      </p:pic>
    </p:spTree>
    <p:extLst>
      <p:ext uri="{BB962C8B-B14F-4D97-AF65-F5344CB8AC3E}">
        <p14:creationId xmlns:p14="http://schemas.microsoft.com/office/powerpoint/2010/main" val="31891307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A4A6D-9010-579C-9B4C-94F998DB186D}"/>
              </a:ext>
            </a:extLst>
          </p:cNvPr>
          <p:cNvSpPr>
            <a:spLocks noGrp="1"/>
          </p:cNvSpPr>
          <p:nvPr>
            <p:ph type="title"/>
          </p:nvPr>
        </p:nvSpPr>
        <p:spPr/>
        <p:txBody>
          <a:bodyPr>
            <a:normAutofit fontScale="90000"/>
          </a:bodyPr>
          <a:lstStyle/>
          <a:p>
            <a:pPr algn="ctr"/>
            <a:r>
              <a:rPr lang="en-US" dirty="0"/>
              <a:t>From Feedback to Forward Motion: Member Survey Results</a:t>
            </a:r>
          </a:p>
        </p:txBody>
      </p:sp>
      <p:sp>
        <p:nvSpPr>
          <p:cNvPr id="3" name="Content Placeholder 2">
            <a:extLst>
              <a:ext uri="{FF2B5EF4-FFF2-40B4-BE49-F238E27FC236}">
                <a16:creationId xmlns:a16="http://schemas.microsoft.com/office/drawing/2014/main" id="{9A40F9B0-E11A-268F-68C9-814E4F84C95D}"/>
              </a:ext>
            </a:extLst>
          </p:cNvPr>
          <p:cNvSpPr>
            <a:spLocks noGrp="1"/>
          </p:cNvSpPr>
          <p:nvPr>
            <p:ph idx="1"/>
          </p:nvPr>
        </p:nvSpPr>
        <p:spPr/>
        <p:txBody>
          <a:bodyPr/>
          <a:lstStyle/>
          <a:p>
            <a:r>
              <a:rPr lang="en-US" dirty="0"/>
              <a:t>Townhall to be scheduled – Post survey forum</a:t>
            </a:r>
          </a:p>
          <a:p>
            <a:r>
              <a:rPr lang="en-US" dirty="0"/>
              <a:t>Engagement preference ranking</a:t>
            </a:r>
          </a:p>
          <a:p>
            <a:pPr lvl="1"/>
            <a:r>
              <a:rPr lang="en-US" dirty="0"/>
              <a:t>Thursday Meetings: </a:t>
            </a:r>
            <a:r>
              <a:rPr lang="en-US" b="1" dirty="0"/>
              <a:t>80.0% → 83.1%</a:t>
            </a:r>
            <a:r>
              <a:rPr lang="en-US" dirty="0"/>
              <a:t> (up slightly)</a:t>
            </a:r>
          </a:p>
          <a:p>
            <a:pPr lvl="1"/>
            <a:r>
              <a:rPr lang="en-US" dirty="0"/>
              <a:t>Fellowship: </a:t>
            </a:r>
            <a:r>
              <a:rPr lang="en-US" b="1" dirty="0"/>
              <a:t>48.9% → 56.6%</a:t>
            </a:r>
            <a:r>
              <a:rPr lang="en-US" dirty="0"/>
              <a:t> (up)</a:t>
            </a:r>
          </a:p>
          <a:p>
            <a:pPr lvl="1"/>
            <a:r>
              <a:rPr lang="en-US" dirty="0"/>
              <a:t>Service: </a:t>
            </a:r>
            <a:r>
              <a:rPr lang="en-US" b="1" dirty="0"/>
              <a:t>55.6% → 49.4%</a:t>
            </a:r>
            <a:r>
              <a:rPr lang="en-US" dirty="0"/>
              <a:t> (down slightly)</a:t>
            </a:r>
          </a:p>
          <a:p>
            <a:pPr lvl="1"/>
            <a:r>
              <a:rPr lang="en-US" dirty="0"/>
              <a:t>Support but rarely attend: </a:t>
            </a:r>
            <a:r>
              <a:rPr lang="en-US" b="1" dirty="0"/>
              <a:t>15.6% → 10.8%</a:t>
            </a:r>
            <a:r>
              <a:rPr lang="en-US" dirty="0"/>
              <a:t> (down)</a:t>
            </a:r>
          </a:p>
          <a:p>
            <a:r>
              <a:rPr lang="en-US" dirty="0"/>
              <a:t>Perfecting the meeting experience </a:t>
            </a:r>
          </a:p>
          <a:p>
            <a:pPr lvl="1"/>
            <a:r>
              <a:rPr lang="en-US" dirty="0"/>
              <a:t>Moment of reflection, inspiration, or gratitude v. non-denominational invocation</a:t>
            </a:r>
          </a:p>
          <a:p>
            <a:pPr lvl="1"/>
            <a:r>
              <a:rPr lang="en-US" dirty="0"/>
              <a:t>Meeting flow</a:t>
            </a:r>
          </a:p>
          <a:p>
            <a:pPr marL="457200" lvl="1" indent="0">
              <a:buNone/>
            </a:pPr>
            <a:endParaRPr lang="en-US" dirty="0"/>
          </a:p>
        </p:txBody>
      </p:sp>
    </p:spTree>
    <p:extLst>
      <p:ext uri="{BB962C8B-B14F-4D97-AF65-F5344CB8AC3E}">
        <p14:creationId xmlns:p14="http://schemas.microsoft.com/office/powerpoint/2010/main" val="2183138987"/>
      </p:ext>
    </p:extLst>
  </p:cSld>
  <p:clrMapOvr>
    <a:masterClrMapping/>
  </p:clrMapOvr>
</p:sld>
</file>

<file path=ppt/theme/theme1.xml><?xml version="1.0" encoding="utf-8"?>
<a:theme xmlns:a="http://schemas.openxmlformats.org/drawingml/2006/main" name="Depth">
  <a:themeElements>
    <a:clrScheme name="Custom 1">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e901924-7f48-4097-9053-7904ff209df8">
      <Terms xmlns="http://schemas.microsoft.com/office/infopath/2007/PartnerControls"/>
    </lcf76f155ced4ddcb4097134ff3c332f>
    <TaxCatchAll xmlns="8260d57b-b3d7-4aad-9e1f-2e0e22d48ace"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C5BBACB57BBEB4FA2FAEA0F5E895024" ma:contentTypeVersion="16" ma:contentTypeDescription="Create a new document." ma:contentTypeScope="" ma:versionID="17d1505918211b79e1e159bea67b5ccd">
  <xsd:schema xmlns:xsd="http://www.w3.org/2001/XMLSchema" xmlns:xs="http://www.w3.org/2001/XMLSchema" xmlns:p="http://schemas.microsoft.com/office/2006/metadata/properties" xmlns:ns2="1e901924-7f48-4097-9053-7904ff209df8" xmlns:ns3="8260d57b-b3d7-4aad-9e1f-2e0e22d48ace" targetNamespace="http://schemas.microsoft.com/office/2006/metadata/properties" ma:root="true" ma:fieldsID="f5d24d517dc174aa7bf5aa515f56bdcc" ns2:_="" ns3:_="">
    <xsd:import namespace="1e901924-7f48-4097-9053-7904ff209df8"/>
    <xsd:import namespace="8260d57b-b3d7-4aad-9e1f-2e0e22d48ac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901924-7f48-4097-9053-7904ff209d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8482a3dd-5072-4b6d-8be7-3de5ee6a8552"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260d57b-b3d7-4aad-9e1f-2e0e22d48ace"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c6a5e8dd-6a3e-49a9-9b5e-974a8baa28e8}" ma:internalName="TaxCatchAll" ma:showField="CatchAllData" ma:web="8260d57b-b3d7-4aad-9e1f-2e0e22d48ac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B913A32-CF41-467C-AB76-2DBF87ECA271}">
  <ds:schemaRefs>
    <ds:schemaRef ds:uri="http://schemas.microsoft.com/office/2006/metadata/properties"/>
    <ds:schemaRef ds:uri="http://schemas.microsoft.com/office/infopath/2007/PartnerControls"/>
    <ds:schemaRef ds:uri="1e901924-7f48-4097-9053-7904ff209df8"/>
    <ds:schemaRef ds:uri="8260d57b-b3d7-4aad-9e1f-2e0e22d48ace"/>
    <ds:schemaRef ds:uri="574a4966-2c5d-427f-8872-477d08463009"/>
    <ds:schemaRef ds:uri="8fe4528f-c21a-44a0-9d4b-f15c79e3fe39"/>
  </ds:schemaRefs>
</ds:datastoreItem>
</file>

<file path=customXml/itemProps2.xml><?xml version="1.0" encoding="utf-8"?>
<ds:datastoreItem xmlns:ds="http://schemas.openxmlformats.org/officeDocument/2006/customXml" ds:itemID="{2F37530F-7FC6-47C1-9FD1-D725F38DBF43}">
  <ds:schemaRefs>
    <ds:schemaRef ds:uri="http://schemas.microsoft.com/sharepoint/v3/contenttype/forms"/>
  </ds:schemaRefs>
</ds:datastoreItem>
</file>

<file path=customXml/itemProps3.xml><?xml version="1.0" encoding="utf-8"?>
<ds:datastoreItem xmlns:ds="http://schemas.openxmlformats.org/officeDocument/2006/customXml" ds:itemID="{E36A568F-4D32-4140-AA04-E3BEBA08F65E}"/>
</file>

<file path=docProps/app.xml><?xml version="1.0" encoding="utf-8"?>
<Properties xmlns="http://schemas.openxmlformats.org/officeDocument/2006/extended-properties" xmlns:vt="http://schemas.openxmlformats.org/officeDocument/2006/docPropsVTypes">
  <Template>TM04033923[[fn=Depth]]</Template>
  <TotalTime>4366</TotalTime>
  <Words>1792</Words>
  <Application>Microsoft Office PowerPoint</Application>
  <PresentationFormat>Widescreen</PresentationFormat>
  <Paragraphs>213</Paragraphs>
  <Slides>29</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Aptos</vt:lpstr>
      <vt:lpstr>Arial</vt:lpstr>
      <vt:lpstr>Corbel</vt:lpstr>
      <vt:lpstr>Depth</vt:lpstr>
      <vt:lpstr>THRIVE Elevating our presence, driving meaningful growth, and engaging through connection, innovation, and inclusion. </vt:lpstr>
      <vt:lpstr>Have a plan. Work the plan.</vt:lpstr>
      <vt:lpstr> We THRIVE by investing in our members, not just growing our numbers.</vt:lpstr>
      <vt:lpstr>Retention Trends: US Avg 85-86%  Prior Years vs. Current Year</vt:lpstr>
      <vt:lpstr>Member Age – Avg 5% &lt;40</vt:lpstr>
      <vt:lpstr>Member Gender – Avg 30-34%</vt:lpstr>
      <vt:lpstr>Membership Type</vt:lpstr>
      <vt:lpstr>Years of Service – Avg 19.9 Years!</vt:lpstr>
      <vt:lpstr>From Feedback to Forward Motion: Member Survey Results</vt:lpstr>
      <vt:lpstr>Our Growth Imperative</vt:lpstr>
      <vt:lpstr>Mid-Year Financial Snapshot &amp; Operating Metrics</vt:lpstr>
      <vt:lpstr> Meeting Sponsorships:  A Win - Win</vt:lpstr>
      <vt:lpstr>As we look ahead to the rest of this Rotary year, my ask is simple: stay engaged, stay curious, and lean in. The strength of this Club has always come from the people in the room - your ideas, your leadership, and your willingness to show up for one another and for our community.   If we continue to lead with intention, support one another, and say yes to the opportunities in front of us, we won’t just finish the year strong - we’ll set the foundation for a Rotary Club that continues to THRIVE well beyond this year.   </vt:lpstr>
      <vt:lpstr>Committee Updates</vt:lpstr>
      <vt:lpstr>Special Activities (fun and feel good)</vt:lpstr>
      <vt:lpstr>Fire, Police, Sheriff Recognition</vt:lpstr>
      <vt:lpstr>Fire, Police, Sheriff Recognition</vt:lpstr>
      <vt:lpstr>Camp Allyn Ballon Rides</vt:lpstr>
      <vt:lpstr>Professional Development Series</vt:lpstr>
      <vt:lpstr>Rotary Picnic</vt:lpstr>
      <vt:lpstr>Cincinnati Rotary Do Days</vt:lpstr>
      <vt:lpstr>Project Heart ReStart</vt:lpstr>
      <vt:lpstr>Membership Growth</vt:lpstr>
      <vt:lpstr>Membership Growth: Committees and bullet points</vt:lpstr>
      <vt:lpstr>Club Meetings: Stephanie Sheard, Director</vt:lpstr>
      <vt:lpstr>International Service:  Greg Hartley, Director</vt:lpstr>
      <vt:lpstr>Club Social Activities:  Hux Miller, Director</vt:lpstr>
      <vt:lpstr>Club Leadership &amp;  Committee Responsibilities</vt:lpstr>
      <vt:lpstr>Where Growth Meets Purpose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 Pattison</dc:creator>
  <cp:lastModifiedBy>Lisa Lickert</cp:lastModifiedBy>
  <cp:revision>2</cp:revision>
  <dcterms:created xsi:type="dcterms:W3CDTF">2024-05-10T17:35:57Z</dcterms:created>
  <dcterms:modified xsi:type="dcterms:W3CDTF">2026-01-15T13:58:48Z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0x010100CC5BBACB57BBEB4FA2FAEA0F5E895024</vt:lpwstr>
  </property>
  <property fmtid="{D5CDD505-2E9C-101B-9397-08002B2CF9AE}" pid="3" name="MediaServiceImageTags">
    <vt:lpwstr/>
  </property>
</Properties>
</file>